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769" r:id="rId2"/>
    <p:sldMasterId id="2147483785" r:id="rId3"/>
    <p:sldMasterId id="2147483798" r:id="rId4"/>
  </p:sldMasterIdLst>
  <p:notesMasterIdLst>
    <p:notesMasterId r:id="rId28"/>
  </p:notesMasterIdLst>
  <p:sldIdLst>
    <p:sldId id="256" r:id="rId5"/>
    <p:sldId id="321" r:id="rId6"/>
    <p:sldId id="320" r:id="rId7"/>
    <p:sldId id="316" r:id="rId8"/>
    <p:sldId id="323" r:id="rId9"/>
    <p:sldId id="322" r:id="rId10"/>
    <p:sldId id="324" r:id="rId11"/>
    <p:sldId id="328" r:id="rId12"/>
    <p:sldId id="326" r:id="rId13"/>
    <p:sldId id="342" r:id="rId14"/>
    <p:sldId id="343" r:id="rId15"/>
    <p:sldId id="329" r:id="rId16"/>
    <p:sldId id="330" r:id="rId17"/>
    <p:sldId id="334" r:id="rId18"/>
    <p:sldId id="335" r:id="rId19"/>
    <p:sldId id="336" r:id="rId20"/>
    <p:sldId id="337" r:id="rId21"/>
    <p:sldId id="332" r:id="rId22"/>
    <p:sldId id="338" r:id="rId23"/>
    <p:sldId id="339" r:id="rId24"/>
    <p:sldId id="340" r:id="rId25"/>
    <p:sldId id="333" r:id="rId26"/>
    <p:sldId id="341" r:id="rId27"/>
  </p:sldIdLst>
  <p:sldSz cx="9144000" cy="6858000" type="screen4x3"/>
  <p:notesSz cx="6794500" cy="9906000"/>
  <p:defaultTextStyle>
    <a:defPPr>
      <a:defRPr lang="en-US"/>
    </a:defPPr>
    <a:lvl1pPr marL="0" algn="l" defTabSz="865127" rtl="0" eaLnBrk="1" latinLnBrk="0" hangingPunct="1">
      <a:defRPr sz="1800" kern="1200">
        <a:solidFill>
          <a:schemeClr val="tx1"/>
        </a:solidFill>
        <a:latin typeface="+mn-lt"/>
        <a:ea typeface="+mn-ea"/>
        <a:cs typeface="+mn-cs"/>
      </a:defRPr>
    </a:lvl1pPr>
    <a:lvl2pPr marL="432526" algn="l" defTabSz="865127" rtl="0" eaLnBrk="1" latinLnBrk="0" hangingPunct="1">
      <a:defRPr sz="1800" kern="1200">
        <a:solidFill>
          <a:schemeClr val="tx1"/>
        </a:solidFill>
        <a:latin typeface="+mn-lt"/>
        <a:ea typeface="+mn-ea"/>
        <a:cs typeface="+mn-cs"/>
      </a:defRPr>
    </a:lvl2pPr>
    <a:lvl3pPr marL="865127" algn="l" defTabSz="865127" rtl="0" eaLnBrk="1" latinLnBrk="0" hangingPunct="1">
      <a:defRPr sz="1800" kern="1200">
        <a:solidFill>
          <a:schemeClr val="tx1"/>
        </a:solidFill>
        <a:latin typeface="+mn-lt"/>
        <a:ea typeface="+mn-ea"/>
        <a:cs typeface="+mn-cs"/>
      </a:defRPr>
    </a:lvl3pPr>
    <a:lvl4pPr marL="1297680" algn="l" defTabSz="865127" rtl="0" eaLnBrk="1" latinLnBrk="0" hangingPunct="1">
      <a:defRPr sz="1800" kern="1200">
        <a:solidFill>
          <a:schemeClr val="tx1"/>
        </a:solidFill>
        <a:latin typeface="+mn-lt"/>
        <a:ea typeface="+mn-ea"/>
        <a:cs typeface="+mn-cs"/>
      </a:defRPr>
    </a:lvl4pPr>
    <a:lvl5pPr marL="1730245" algn="l" defTabSz="865127" rtl="0" eaLnBrk="1" latinLnBrk="0" hangingPunct="1">
      <a:defRPr sz="1800" kern="1200">
        <a:solidFill>
          <a:schemeClr val="tx1"/>
        </a:solidFill>
        <a:latin typeface="+mn-lt"/>
        <a:ea typeface="+mn-ea"/>
        <a:cs typeface="+mn-cs"/>
      </a:defRPr>
    </a:lvl5pPr>
    <a:lvl6pPr marL="2162801" algn="l" defTabSz="865127" rtl="0" eaLnBrk="1" latinLnBrk="0" hangingPunct="1">
      <a:defRPr sz="1800" kern="1200">
        <a:solidFill>
          <a:schemeClr val="tx1"/>
        </a:solidFill>
        <a:latin typeface="+mn-lt"/>
        <a:ea typeface="+mn-ea"/>
        <a:cs typeface="+mn-cs"/>
      </a:defRPr>
    </a:lvl6pPr>
    <a:lvl7pPr marL="2595368" algn="l" defTabSz="865127" rtl="0" eaLnBrk="1" latinLnBrk="0" hangingPunct="1">
      <a:defRPr sz="1800" kern="1200">
        <a:solidFill>
          <a:schemeClr val="tx1"/>
        </a:solidFill>
        <a:latin typeface="+mn-lt"/>
        <a:ea typeface="+mn-ea"/>
        <a:cs typeface="+mn-cs"/>
      </a:defRPr>
    </a:lvl7pPr>
    <a:lvl8pPr marL="3027939" algn="l" defTabSz="865127" rtl="0" eaLnBrk="1" latinLnBrk="0" hangingPunct="1">
      <a:defRPr sz="1800" kern="1200">
        <a:solidFill>
          <a:schemeClr val="tx1"/>
        </a:solidFill>
        <a:latin typeface="+mn-lt"/>
        <a:ea typeface="+mn-ea"/>
        <a:cs typeface="+mn-cs"/>
      </a:defRPr>
    </a:lvl8pPr>
    <a:lvl9pPr marL="3460487" algn="l" defTabSz="865127"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776">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ksana_Kuznetsova" initials="OK" lastIdx="5" clrIdx="0"/>
  <p:cmAuthor id="1" name="Denis Esaulov" initials="DE" lastIdx="1" clrIdx="1"/>
  <p:cmAuthor id="2" name="Julia Leonova" initials="JL"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5F5A"/>
    <a:srgbClr val="23AE8B"/>
    <a:srgbClr val="8FD0D1"/>
    <a:srgbClr val="B0D5E2"/>
    <a:srgbClr val="39B8BF"/>
    <a:srgbClr val="343433"/>
    <a:srgbClr val="9DCD8F"/>
    <a:srgbClr val="777776"/>
    <a:srgbClr val="67AE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884" autoAdjust="0"/>
    <p:restoredTop sz="96975" autoAdjust="0"/>
  </p:normalViewPr>
  <p:slideViewPr>
    <p:cSldViewPr snapToGrid="0" snapToObjects="1">
      <p:cViewPr>
        <p:scale>
          <a:sx n="78" d="100"/>
          <a:sy n="78" d="100"/>
        </p:scale>
        <p:origin x="-912" y="-72"/>
      </p:cViewPr>
      <p:guideLst>
        <p:guide orient="horz" pos="3776"/>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20" d="100"/>
        <a:sy n="120" d="100"/>
      </p:scale>
      <p:origin x="0" y="11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4813" cy="4953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48100" y="0"/>
            <a:ext cx="2944813" cy="495300"/>
          </a:xfrm>
          <a:prstGeom prst="rect">
            <a:avLst/>
          </a:prstGeom>
        </p:spPr>
        <p:txBody>
          <a:bodyPr vert="horz" lIns="91440" tIns="45720" rIns="91440" bIns="45720" rtlCol="0"/>
          <a:lstStyle>
            <a:lvl1pPr algn="r">
              <a:defRPr sz="1200"/>
            </a:lvl1pPr>
          </a:lstStyle>
          <a:p>
            <a:fld id="{E14C43A6-D10B-47C6-8BD8-E32D4ACC8C38}" type="datetimeFigureOut">
              <a:rPr lang="ru-RU" smtClean="0"/>
              <a:pPr/>
              <a:t>09.06.2020</a:t>
            </a:fld>
            <a:endParaRPr lang="ru-RU" dirty="0"/>
          </a:p>
        </p:txBody>
      </p:sp>
      <p:sp>
        <p:nvSpPr>
          <p:cNvPr id="4" name="Образ слайда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79450" y="4705350"/>
            <a:ext cx="5435600" cy="44577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09113"/>
            <a:ext cx="2944813" cy="4953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48100" y="9409113"/>
            <a:ext cx="2944813" cy="495300"/>
          </a:xfrm>
          <a:prstGeom prst="rect">
            <a:avLst/>
          </a:prstGeom>
        </p:spPr>
        <p:txBody>
          <a:bodyPr vert="horz" lIns="91440" tIns="45720" rIns="91440" bIns="45720" rtlCol="0" anchor="b"/>
          <a:lstStyle>
            <a:lvl1pPr algn="r">
              <a:defRPr sz="1200"/>
            </a:lvl1pPr>
          </a:lstStyle>
          <a:p>
            <a:fld id="{8ABDAF4E-319C-43CF-A191-27A03EF9549E}" type="slidenum">
              <a:rPr lang="ru-RU" smtClean="0"/>
              <a:pPr/>
              <a:t>‹#›</a:t>
            </a:fld>
            <a:endParaRPr lang="ru-RU" dirty="0"/>
          </a:p>
        </p:txBody>
      </p:sp>
    </p:spTree>
    <p:extLst>
      <p:ext uri="{BB962C8B-B14F-4D97-AF65-F5344CB8AC3E}">
        <p14:creationId xmlns:p14="http://schemas.microsoft.com/office/powerpoint/2010/main" val="1404167987"/>
      </p:ext>
    </p:extLst>
  </p:cSld>
  <p:clrMap bg1="lt1" tx1="dk1" bg2="lt2" tx2="dk2" accent1="accent1" accent2="accent2" accent3="accent3" accent4="accent4" accent5="accent5" accent6="accent6" hlink="hlink" folHlink="folHlink"/>
  <p:notesStyle>
    <a:lvl1pPr marL="0" algn="l" defTabSz="865127" rtl="0" eaLnBrk="1" latinLnBrk="0" hangingPunct="1">
      <a:defRPr sz="1200" kern="1200">
        <a:solidFill>
          <a:schemeClr val="tx1"/>
        </a:solidFill>
        <a:latin typeface="+mn-lt"/>
        <a:ea typeface="+mn-ea"/>
        <a:cs typeface="+mn-cs"/>
      </a:defRPr>
    </a:lvl1pPr>
    <a:lvl2pPr marL="432526" algn="l" defTabSz="865127" rtl="0" eaLnBrk="1" latinLnBrk="0" hangingPunct="1">
      <a:defRPr sz="1200" kern="1200">
        <a:solidFill>
          <a:schemeClr val="tx1"/>
        </a:solidFill>
        <a:latin typeface="+mn-lt"/>
        <a:ea typeface="+mn-ea"/>
        <a:cs typeface="+mn-cs"/>
      </a:defRPr>
    </a:lvl2pPr>
    <a:lvl3pPr marL="865127" algn="l" defTabSz="865127" rtl="0" eaLnBrk="1" latinLnBrk="0" hangingPunct="1">
      <a:defRPr sz="1200" kern="1200">
        <a:solidFill>
          <a:schemeClr val="tx1"/>
        </a:solidFill>
        <a:latin typeface="+mn-lt"/>
        <a:ea typeface="+mn-ea"/>
        <a:cs typeface="+mn-cs"/>
      </a:defRPr>
    </a:lvl3pPr>
    <a:lvl4pPr marL="1297680" algn="l" defTabSz="865127" rtl="0" eaLnBrk="1" latinLnBrk="0" hangingPunct="1">
      <a:defRPr sz="1200" kern="1200">
        <a:solidFill>
          <a:schemeClr val="tx1"/>
        </a:solidFill>
        <a:latin typeface="+mn-lt"/>
        <a:ea typeface="+mn-ea"/>
        <a:cs typeface="+mn-cs"/>
      </a:defRPr>
    </a:lvl4pPr>
    <a:lvl5pPr marL="1730245" algn="l" defTabSz="865127" rtl="0" eaLnBrk="1" latinLnBrk="0" hangingPunct="1">
      <a:defRPr sz="1200" kern="1200">
        <a:solidFill>
          <a:schemeClr val="tx1"/>
        </a:solidFill>
        <a:latin typeface="+mn-lt"/>
        <a:ea typeface="+mn-ea"/>
        <a:cs typeface="+mn-cs"/>
      </a:defRPr>
    </a:lvl5pPr>
    <a:lvl6pPr marL="2162801" algn="l" defTabSz="865127" rtl="0" eaLnBrk="1" latinLnBrk="0" hangingPunct="1">
      <a:defRPr sz="1200" kern="1200">
        <a:solidFill>
          <a:schemeClr val="tx1"/>
        </a:solidFill>
        <a:latin typeface="+mn-lt"/>
        <a:ea typeface="+mn-ea"/>
        <a:cs typeface="+mn-cs"/>
      </a:defRPr>
    </a:lvl6pPr>
    <a:lvl7pPr marL="2595368" algn="l" defTabSz="865127" rtl="0" eaLnBrk="1" latinLnBrk="0" hangingPunct="1">
      <a:defRPr sz="1200" kern="1200">
        <a:solidFill>
          <a:schemeClr val="tx1"/>
        </a:solidFill>
        <a:latin typeface="+mn-lt"/>
        <a:ea typeface="+mn-ea"/>
        <a:cs typeface="+mn-cs"/>
      </a:defRPr>
    </a:lvl7pPr>
    <a:lvl8pPr marL="3027939" algn="l" defTabSz="865127" rtl="0" eaLnBrk="1" latinLnBrk="0" hangingPunct="1">
      <a:defRPr sz="1200" kern="1200">
        <a:solidFill>
          <a:schemeClr val="tx1"/>
        </a:solidFill>
        <a:latin typeface="+mn-lt"/>
        <a:ea typeface="+mn-ea"/>
        <a:cs typeface="+mn-cs"/>
      </a:defRPr>
    </a:lvl8pPr>
    <a:lvl9pPr marL="3460487" algn="l" defTabSz="865127"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0.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1.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0.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1.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4.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3" y="3602038"/>
            <a:ext cx="6858000" cy="1655762"/>
          </a:xfrm>
        </p:spPr>
        <p:txBody>
          <a:bodyPr/>
          <a:lstStyle>
            <a:lvl1pPr marL="0" indent="0" algn="ctr">
              <a:buNone/>
              <a:defRPr sz="2400"/>
            </a:lvl1pPr>
            <a:lvl2pPr marL="432526" indent="0" algn="ctr">
              <a:buNone/>
              <a:defRPr sz="2000"/>
            </a:lvl2pPr>
            <a:lvl3pPr marL="865127" indent="0" algn="ctr">
              <a:buNone/>
              <a:defRPr sz="1800"/>
            </a:lvl3pPr>
            <a:lvl4pPr marL="1297680" indent="0" algn="ctr">
              <a:buNone/>
              <a:defRPr sz="1600"/>
            </a:lvl4pPr>
            <a:lvl5pPr marL="1730245" indent="0" algn="ctr">
              <a:buNone/>
              <a:defRPr sz="1600"/>
            </a:lvl5pPr>
            <a:lvl6pPr marL="2162801" indent="0" algn="ctr">
              <a:buNone/>
              <a:defRPr sz="1600"/>
            </a:lvl6pPr>
            <a:lvl7pPr marL="2595368" indent="0" algn="ctr">
              <a:buNone/>
              <a:defRPr sz="1600"/>
            </a:lvl7pPr>
            <a:lvl8pPr marL="3027939" indent="0" algn="ctr">
              <a:buNone/>
              <a:defRPr sz="1600"/>
            </a:lvl8pPr>
            <a:lvl9pPr marL="3460487"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5D96E0F-C774-0549-84B1-7A916D46B85D}" type="datetimeFigureOut">
              <a:rPr lang="en-US" smtClean="0"/>
              <a:pPr/>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34ECAB-E47D-444F-88B2-CC7E75B15671}" type="slidenum">
              <a:rPr lang="en-US" smtClean="0"/>
              <a:pPr/>
              <a:t>‹#›</a:t>
            </a:fld>
            <a:endParaRPr lang="en-US" dirty="0"/>
          </a:p>
        </p:txBody>
      </p:sp>
    </p:spTree>
    <p:extLst>
      <p:ext uri="{BB962C8B-B14F-4D97-AF65-F5344CB8AC3E}">
        <p14:creationId xmlns:p14="http://schemas.microsoft.com/office/powerpoint/2010/main" val="497283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D96E0F-C774-0549-84B1-7A916D46B85D}" type="datetimeFigureOut">
              <a:rPr lang="en-US" smtClean="0"/>
              <a:pPr/>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34ECAB-E47D-444F-88B2-CC7E75B15671}" type="slidenum">
              <a:rPr lang="en-US" smtClean="0"/>
              <a:pPr/>
              <a:t>‹#›</a:t>
            </a:fld>
            <a:endParaRPr lang="en-US" dirty="0"/>
          </a:p>
        </p:txBody>
      </p:sp>
    </p:spTree>
    <p:extLst>
      <p:ext uri="{BB962C8B-B14F-4D97-AF65-F5344CB8AC3E}">
        <p14:creationId xmlns:p14="http://schemas.microsoft.com/office/powerpoint/2010/main" val="265433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9098"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D96E0F-C774-0549-84B1-7A916D46B85D}" type="datetimeFigureOut">
              <a:rPr lang="en-US" smtClean="0"/>
              <a:pPr/>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34ECAB-E47D-444F-88B2-CC7E75B15671}" type="slidenum">
              <a:rPr lang="en-US" smtClean="0"/>
              <a:pPr/>
              <a:t>‹#›</a:t>
            </a:fld>
            <a:endParaRPr lang="en-US" dirty="0"/>
          </a:p>
        </p:txBody>
      </p:sp>
    </p:spTree>
    <p:extLst>
      <p:ext uri="{BB962C8B-B14F-4D97-AF65-F5344CB8AC3E}">
        <p14:creationId xmlns:p14="http://schemas.microsoft.com/office/powerpoint/2010/main" val="824207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pic>
        <p:nvPicPr>
          <p:cNvPr id="2" name="Изображение 1" descr="PPT_makets-09.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17187"/>
            <a:ext cx="9144000" cy="6852144"/>
          </a:xfrm>
          <a:prstGeom prst="rect">
            <a:avLst/>
          </a:prstGeom>
        </p:spPr>
      </p:pic>
      <p:sp>
        <p:nvSpPr>
          <p:cNvPr id="5" name="Название 1"/>
          <p:cNvSpPr>
            <a:spLocks noGrp="1"/>
          </p:cNvSpPr>
          <p:nvPr>
            <p:ph type="title" hasCustomPrompt="1"/>
          </p:nvPr>
        </p:nvSpPr>
        <p:spPr>
          <a:xfrm>
            <a:off x="1105855" y="2567577"/>
            <a:ext cx="6848270" cy="794081"/>
          </a:xfrm>
          <a:prstGeom prst="rect">
            <a:avLst/>
          </a:prstGeom>
        </p:spPr>
        <p:txBody>
          <a:bodyPr lIns="83280" tIns="41641" rIns="83280" bIns="41641"/>
          <a:lstStyle>
            <a:lvl1pPr algn="l">
              <a:defRPr sz="1800" b="1"/>
            </a:lvl1pPr>
          </a:lstStyle>
          <a:p>
            <a:r>
              <a:rPr lang="en-US" dirty="0" smtClean="0"/>
              <a:t>ОБРАЗЕЦ ЗАГОЛОВКА</a:t>
            </a:r>
            <a:endParaRPr lang="ru-RU" dirty="0"/>
          </a:p>
        </p:txBody>
      </p:sp>
      <p:sp>
        <p:nvSpPr>
          <p:cNvPr id="3" name="Прямоугольник 2"/>
          <p:cNvSpPr/>
          <p:nvPr userDrawn="1"/>
        </p:nvSpPr>
        <p:spPr>
          <a:xfrm>
            <a:off x="7072920" y="570066"/>
            <a:ext cx="2071083" cy="8378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76491" tIns="38252" rIns="76491" bIns="38252" rtlCol="0" anchor="ctr"/>
          <a:lstStyle/>
          <a:p>
            <a:pPr algn="ctr" defTabSz="416395"/>
            <a:endParaRPr lang="ru-RU" dirty="0">
              <a:solidFill>
                <a:prstClr val="white"/>
              </a:solidFill>
            </a:endParaRPr>
          </a:p>
        </p:txBody>
      </p:sp>
      <p:pic>
        <p:nvPicPr>
          <p:cNvPr id="6" name="Изображение 5"/>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7522715" y="661616"/>
            <a:ext cx="1603629" cy="345490"/>
          </a:xfrm>
          <a:prstGeom prst="rect">
            <a:avLst/>
          </a:prstGeom>
        </p:spPr>
      </p:pic>
      <p:sp>
        <p:nvSpPr>
          <p:cNvPr id="7" name="Ромб 6"/>
          <p:cNvSpPr/>
          <p:nvPr userDrawn="1"/>
        </p:nvSpPr>
        <p:spPr>
          <a:xfrm>
            <a:off x="4259690" y="2798479"/>
            <a:ext cx="1825269" cy="1373327"/>
          </a:xfrm>
          <a:prstGeom prst="diamond">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76491" tIns="38252" rIns="76491" bIns="38252" rtlCol="0" anchor="ctr"/>
          <a:lstStyle/>
          <a:p>
            <a:pPr algn="ctr" defTabSz="416395"/>
            <a:endParaRPr lang="ru-RU" dirty="0">
              <a:solidFill>
                <a:prstClr val="white"/>
              </a:solidFill>
            </a:endParaRPr>
          </a:p>
        </p:txBody>
      </p:sp>
    </p:spTree>
    <p:extLst>
      <p:ext uri="{BB962C8B-B14F-4D97-AF65-F5344CB8AC3E}">
        <p14:creationId xmlns:p14="http://schemas.microsoft.com/office/powerpoint/2010/main" val="41289924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Заголовок и объект">
    <p:spTree>
      <p:nvGrpSpPr>
        <p:cNvPr id="1" name=""/>
        <p:cNvGrpSpPr/>
        <p:nvPr/>
      </p:nvGrpSpPr>
      <p:grpSpPr>
        <a:xfrm>
          <a:off x="0" y="0"/>
          <a:ext cx="0" cy="0"/>
          <a:chOff x="0" y="0"/>
          <a:chExt cx="0" cy="0"/>
        </a:xfrm>
      </p:grpSpPr>
      <p:sp>
        <p:nvSpPr>
          <p:cNvPr id="2" name="Название 1"/>
          <p:cNvSpPr>
            <a:spLocks noGrp="1"/>
          </p:cNvSpPr>
          <p:nvPr>
            <p:ph type="title" hasCustomPrompt="1"/>
          </p:nvPr>
        </p:nvSpPr>
        <p:spPr>
          <a:xfrm>
            <a:off x="457200" y="1012066"/>
            <a:ext cx="8229600" cy="794081"/>
          </a:xfrm>
          <a:prstGeom prst="rect">
            <a:avLst/>
          </a:prstGeom>
        </p:spPr>
        <p:txBody>
          <a:bodyPr lIns="83280" tIns="41641" rIns="83280" bIns="41641"/>
          <a:lstStyle>
            <a:lvl1pPr algn="l">
              <a:defRPr sz="1800" b="1"/>
            </a:lvl1pPr>
          </a:lstStyle>
          <a:p>
            <a:r>
              <a:rPr lang="en-US" dirty="0" smtClean="0"/>
              <a:t>ОБРАЗЕЦ ЗАГОЛОВКА</a:t>
            </a:r>
            <a:endParaRPr lang="ru-RU" dirty="0"/>
          </a:p>
        </p:txBody>
      </p:sp>
      <p:sp>
        <p:nvSpPr>
          <p:cNvPr id="3" name="Содержимое 2"/>
          <p:cNvSpPr>
            <a:spLocks noGrp="1"/>
          </p:cNvSpPr>
          <p:nvPr>
            <p:ph idx="1"/>
          </p:nvPr>
        </p:nvSpPr>
        <p:spPr>
          <a:xfrm>
            <a:off x="3199041" y="1806147"/>
            <a:ext cx="5540291" cy="3559133"/>
          </a:xfrm>
          <a:prstGeom prst="rect">
            <a:avLst/>
          </a:prstGeom>
        </p:spPr>
        <p:txBody>
          <a:bodyPr lIns="83280" tIns="41641" rIns="83280" bIns="41641"/>
          <a:lstStyle>
            <a:lvl1pPr algn="l">
              <a:defRPr sz="1100"/>
            </a:lvl1pPr>
            <a:lvl2pPr algn="l">
              <a:defRPr/>
            </a:lvl2pPr>
            <a:lvl3pPr algn="l">
              <a:defRPr/>
            </a:lvl3pPr>
            <a:lvl4pPr algn="l">
              <a:defRPr/>
            </a:lvl4pPr>
            <a:lvl5pPr algn="l">
              <a:defRPr/>
            </a:lvl5pPr>
          </a:lstStyle>
          <a:p>
            <a:pPr lvl="0"/>
            <a:r>
              <a:rPr lang="en-US" dirty="0" err="1" smtClean="0"/>
              <a:t>Образец</a:t>
            </a:r>
            <a:r>
              <a:rPr lang="en-US" dirty="0" smtClean="0"/>
              <a:t> </a:t>
            </a:r>
            <a:r>
              <a:rPr lang="en-US" dirty="0" err="1" smtClean="0"/>
              <a:t>текста</a:t>
            </a:r>
            <a:endParaRPr lang="ru-RU" dirty="0"/>
          </a:p>
        </p:txBody>
      </p:sp>
      <p:sp>
        <p:nvSpPr>
          <p:cNvPr id="7" name="Нижний колонтитул 4"/>
          <p:cNvSpPr>
            <a:spLocks noGrp="1"/>
          </p:cNvSpPr>
          <p:nvPr>
            <p:ph type="ftr" sz="quarter" idx="3"/>
          </p:nvPr>
        </p:nvSpPr>
        <p:spPr>
          <a:xfrm>
            <a:off x="2590801" y="6356351"/>
            <a:ext cx="3928176" cy="365125"/>
          </a:xfrm>
          <a:prstGeom prst="rect">
            <a:avLst/>
          </a:prstGeom>
        </p:spPr>
        <p:txBody>
          <a:bodyPr vert="horz" lIns="83280" tIns="41641" rIns="83280" bIns="41641" rtlCol="0" anchor="ctr"/>
          <a:lstStyle>
            <a:lvl1pPr algn="l">
              <a:defRPr sz="900">
                <a:solidFill>
                  <a:schemeClr val="tx1">
                    <a:tint val="75000"/>
                  </a:schemeClr>
                </a:solidFill>
                <a:latin typeface="Tahoma"/>
              </a:defRPr>
            </a:lvl1pPr>
          </a:lstStyle>
          <a:p>
            <a:r>
              <a:rPr lang="ru-RU" dirty="0" smtClean="0">
                <a:solidFill>
                  <a:prstClr val="black">
                    <a:tint val="75000"/>
                  </a:prstClr>
                </a:solidFill>
              </a:rPr>
              <a:t>Список амбассадоров и рекомендации по взаимодействию с ними</a:t>
            </a:r>
            <a:endParaRPr lang="ru-RU" dirty="0">
              <a:solidFill>
                <a:prstClr val="black">
                  <a:tint val="75000"/>
                </a:prstClr>
              </a:solidFill>
            </a:endParaRPr>
          </a:p>
        </p:txBody>
      </p:sp>
      <p:sp>
        <p:nvSpPr>
          <p:cNvPr id="8" name="Номер слайда 5"/>
          <p:cNvSpPr>
            <a:spLocks noGrp="1"/>
          </p:cNvSpPr>
          <p:nvPr>
            <p:ph type="sldNum" sz="quarter" idx="4"/>
          </p:nvPr>
        </p:nvSpPr>
        <p:spPr>
          <a:xfrm>
            <a:off x="6605352" y="6352266"/>
            <a:ext cx="2133600" cy="365125"/>
          </a:xfrm>
          <a:prstGeom prst="rect">
            <a:avLst/>
          </a:prstGeom>
        </p:spPr>
        <p:txBody>
          <a:bodyPr vert="horz" lIns="83280" tIns="41641" rIns="83280" bIns="41641" rtlCol="0" anchor="ctr"/>
          <a:lstStyle>
            <a:lvl1pPr algn="r">
              <a:defRPr sz="1100">
                <a:solidFill>
                  <a:schemeClr val="tx1">
                    <a:tint val="75000"/>
                  </a:schemeClr>
                </a:solidFill>
                <a:latin typeface="Tahoma"/>
              </a:defRPr>
            </a:lvl1pPr>
          </a:lstStyle>
          <a:p>
            <a:fld id="{23D704CE-4D68-584A-838A-AE5576E77FBD}" type="slidenum">
              <a:rPr lang="ru-RU" smtClean="0">
                <a:solidFill>
                  <a:prstClr val="black">
                    <a:tint val="75000"/>
                  </a:prstClr>
                </a:solidFill>
              </a:rPr>
              <a:pPr/>
              <a:t>‹#›</a:t>
            </a:fld>
            <a:endParaRPr lang="ru-RU" dirty="0">
              <a:solidFill>
                <a:prstClr val="black">
                  <a:tint val="75000"/>
                </a:prstClr>
              </a:solidFill>
            </a:endParaRPr>
          </a:p>
        </p:txBody>
      </p:sp>
      <p:sp>
        <p:nvSpPr>
          <p:cNvPr id="6" name="Содержимое 2"/>
          <p:cNvSpPr>
            <a:spLocks noGrp="1"/>
          </p:cNvSpPr>
          <p:nvPr>
            <p:ph idx="10"/>
          </p:nvPr>
        </p:nvSpPr>
        <p:spPr>
          <a:xfrm>
            <a:off x="457201" y="1806147"/>
            <a:ext cx="2585005" cy="3559133"/>
          </a:xfrm>
          <a:prstGeom prst="rect">
            <a:avLst/>
          </a:prstGeom>
        </p:spPr>
        <p:txBody>
          <a:bodyPr lIns="83280" tIns="41641" rIns="83280" bIns="41641"/>
          <a:lstStyle>
            <a:lvl1pPr algn="l">
              <a:defRPr sz="1100"/>
            </a:lvl1pPr>
            <a:lvl2pPr algn="l">
              <a:defRPr/>
            </a:lvl2pPr>
            <a:lvl3pPr algn="l">
              <a:defRPr/>
            </a:lvl3pPr>
            <a:lvl4pPr algn="l">
              <a:defRPr/>
            </a:lvl4pPr>
            <a:lvl5pPr algn="l">
              <a:defRPr/>
            </a:lvl5pPr>
          </a:lstStyle>
          <a:p>
            <a:pPr lvl="0"/>
            <a:r>
              <a:rPr lang="en-US" dirty="0" err="1" smtClean="0"/>
              <a:t>Образец</a:t>
            </a:r>
            <a:r>
              <a:rPr lang="en-US" dirty="0" smtClean="0"/>
              <a:t> </a:t>
            </a:r>
            <a:r>
              <a:rPr lang="en-US" dirty="0" err="1" smtClean="0"/>
              <a:t>текста</a:t>
            </a:r>
            <a:endParaRPr lang="ru-RU" dirty="0"/>
          </a:p>
        </p:txBody>
      </p:sp>
      <p:pic>
        <p:nvPicPr>
          <p:cNvPr id="9" name="Изображение 8"/>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628646" y="393861"/>
            <a:ext cx="1522144" cy="345490"/>
          </a:xfrm>
          <a:prstGeom prst="rect">
            <a:avLst/>
          </a:prstGeom>
        </p:spPr>
      </p:pic>
    </p:spTree>
    <p:extLst>
      <p:ext uri="{BB962C8B-B14F-4D97-AF65-F5344CB8AC3E}">
        <p14:creationId xmlns:p14="http://schemas.microsoft.com/office/powerpoint/2010/main" val="963998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2" name="Название 1"/>
          <p:cNvSpPr>
            <a:spLocks noGrp="1"/>
          </p:cNvSpPr>
          <p:nvPr>
            <p:ph type="title" hasCustomPrompt="1"/>
          </p:nvPr>
        </p:nvSpPr>
        <p:spPr>
          <a:xfrm>
            <a:off x="457200" y="1012066"/>
            <a:ext cx="8229600" cy="794081"/>
          </a:xfrm>
          <a:prstGeom prst="rect">
            <a:avLst/>
          </a:prstGeom>
        </p:spPr>
        <p:txBody>
          <a:bodyPr lIns="83280" tIns="41641" rIns="83280" bIns="41641"/>
          <a:lstStyle>
            <a:lvl1pPr algn="l">
              <a:defRPr sz="1800" b="1"/>
            </a:lvl1pPr>
          </a:lstStyle>
          <a:p>
            <a:r>
              <a:rPr lang="en-US" dirty="0" smtClean="0"/>
              <a:t>ОБРАЗЕЦ ЗАГОЛОВКА</a:t>
            </a:r>
            <a:endParaRPr lang="ru-RU" dirty="0"/>
          </a:p>
        </p:txBody>
      </p:sp>
      <p:sp>
        <p:nvSpPr>
          <p:cNvPr id="3" name="Содержимое 2"/>
          <p:cNvSpPr>
            <a:spLocks noGrp="1"/>
          </p:cNvSpPr>
          <p:nvPr>
            <p:ph idx="1"/>
          </p:nvPr>
        </p:nvSpPr>
        <p:spPr>
          <a:xfrm>
            <a:off x="2053807" y="1806146"/>
            <a:ext cx="2452705" cy="1865077"/>
          </a:xfrm>
          <a:prstGeom prst="rect">
            <a:avLst/>
          </a:prstGeom>
        </p:spPr>
        <p:txBody>
          <a:bodyPr lIns="83280" tIns="41641" rIns="83280" bIns="41641"/>
          <a:lstStyle>
            <a:lvl1pPr algn="l">
              <a:defRPr sz="1100"/>
            </a:lvl1pPr>
            <a:lvl2pPr algn="l">
              <a:defRPr/>
            </a:lvl2pPr>
            <a:lvl3pPr algn="l">
              <a:defRPr/>
            </a:lvl3pPr>
            <a:lvl4pPr algn="l">
              <a:defRPr/>
            </a:lvl4pPr>
            <a:lvl5pPr algn="l">
              <a:defRPr/>
            </a:lvl5pPr>
          </a:lstStyle>
          <a:p>
            <a:pPr lvl="0"/>
            <a:r>
              <a:rPr lang="en-US" dirty="0" err="1" smtClean="0"/>
              <a:t>Образец</a:t>
            </a:r>
            <a:r>
              <a:rPr lang="en-US" dirty="0" smtClean="0"/>
              <a:t> </a:t>
            </a:r>
            <a:r>
              <a:rPr lang="en-US" dirty="0" err="1" smtClean="0"/>
              <a:t>текста</a:t>
            </a:r>
            <a:endParaRPr lang="ru-RU" dirty="0"/>
          </a:p>
        </p:txBody>
      </p:sp>
      <p:sp>
        <p:nvSpPr>
          <p:cNvPr id="7" name="Нижний колонтитул 4"/>
          <p:cNvSpPr>
            <a:spLocks noGrp="1"/>
          </p:cNvSpPr>
          <p:nvPr>
            <p:ph type="ftr" sz="quarter" idx="3"/>
          </p:nvPr>
        </p:nvSpPr>
        <p:spPr>
          <a:xfrm>
            <a:off x="2590801" y="6356351"/>
            <a:ext cx="3928176" cy="365125"/>
          </a:xfrm>
          <a:prstGeom prst="rect">
            <a:avLst/>
          </a:prstGeom>
        </p:spPr>
        <p:txBody>
          <a:bodyPr vert="horz" lIns="83280" tIns="41641" rIns="83280" bIns="41641" rtlCol="0" anchor="ctr"/>
          <a:lstStyle>
            <a:lvl1pPr algn="l">
              <a:defRPr sz="900">
                <a:solidFill>
                  <a:schemeClr val="tx1">
                    <a:tint val="75000"/>
                  </a:schemeClr>
                </a:solidFill>
                <a:latin typeface="Tahoma"/>
              </a:defRPr>
            </a:lvl1pPr>
          </a:lstStyle>
          <a:p>
            <a:r>
              <a:rPr lang="ru-RU" dirty="0" smtClean="0">
                <a:solidFill>
                  <a:prstClr val="black">
                    <a:tint val="75000"/>
                  </a:prstClr>
                </a:solidFill>
              </a:rPr>
              <a:t>Список амбассадоров и рекомендации по взаимодействию с ними</a:t>
            </a:r>
            <a:endParaRPr lang="ru-RU" dirty="0">
              <a:solidFill>
                <a:prstClr val="black">
                  <a:tint val="75000"/>
                </a:prstClr>
              </a:solidFill>
            </a:endParaRPr>
          </a:p>
        </p:txBody>
      </p:sp>
      <p:sp>
        <p:nvSpPr>
          <p:cNvPr id="8" name="Номер слайда 5"/>
          <p:cNvSpPr>
            <a:spLocks noGrp="1"/>
          </p:cNvSpPr>
          <p:nvPr>
            <p:ph type="sldNum" sz="quarter" idx="4"/>
          </p:nvPr>
        </p:nvSpPr>
        <p:spPr>
          <a:xfrm>
            <a:off x="6605352" y="6352266"/>
            <a:ext cx="2133600" cy="365125"/>
          </a:xfrm>
          <a:prstGeom prst="rect">
            <a:avLst/>
          </a:prstGeom>
        </p:spPr>
        <p:txBody>
          <a:bodyPr vert="horz" lIns="83280" tIns="41641" rIns="83280" bIns="41641" rtlCol="0" anchor="ctr"/>
          <a:lstStyle>
            <a:lvl1pPr algn="r">
              <a:defRPr sz="1100">
                <a:solidFill>
                  <a:schemeClr val="tx1">
                    <a:tint val="75000"/>
                  </a:schemeClr>
                </a:solidFill>
                <a:latin typeface="Tahoma"/>
              </a:defRPr>
            </a:lvl1pPr>
          </a:lstStyle>
          <a:p>
            <a:fld id="{23D704CE-4D68-584A-838A-AE5576E77FBD}" type="slidenum">
              <a:rPr lang="ru-RU" smtClean="0">
                <a:solidFill>
                  <a:prstClr val="black">
                    <a:tint val="75000"/>
                  </a:prstClr>
                </a:solidFill>
              </a:rPr>
              <a:pPr/>
              <a:t>‹#›</a:t>
            </a:fld>
            <a:endParaRPr lang="ru-RU" dirty="0">
              <a:solidFill>
                <a:prstClr val="black">
                  <a:tint val="75000"/>
                </a:prstClr>
              </a:solidFill>
            </a:endParaRPr>
          </a:p>
        </p:txBody>
      </p:sp>
      <p:sp>
        <p:nvSpPr>
          <p:cNvPr id="6" name="Содержимое 2"/>
          <p:cNvSpPr>
            <a:spLocks noGrp="1"/>
          </p:cNvSpPr>
          <p:nvPr>
            <p:ph idx="10"/>
          </p:nvPr>
        </p:nvSpPr>
        <p:spPr>
          <a:xfrm>
            <a:off x="457202" y="1806146"/>
            <a:ext cx="1441405" cy="1865077"/>
          </a:xfrm>
          <a:prstGeom prst="rect">
            <a:avLst/>
          </a:prstGeom>
        </p:spPr>
        <p:txBody>
          <a:bodyPr lIns="83280" tIns="41641" rIns="83280" bIns="41641"/>
          <a:lstStyle>
            <a:lvl1pPr algn="l">
              <a:defRPr sz="1100"/>
            </a:lvl1pPr>
            <a:lvl2pPr algn="l">
              <a:defRPr/>
            </a:lvl2pPr>
            <a:lvl3pPr algn="l">
              <a:defRPr/>
            </a:lvl3pPr>
            <a:lvl4pPr algn="l">
              <a:defRPr/>
            </a:lvl4pPr>
            <a:lvl5pPr algn="l">
              <a:defRPr/>
            </a:lvl5pPr>
          </a:lstStyle>
          <a:p>
            <a:pPr lvl="0"/>
            <a:r>
              <a:rPr lang="en-US" dirty="0" err="1" smtClean="0"/>
              <a:t>Образец</a:t>
            </a:r>
            <a:r>
              <a:rPr lang="en-US" dirty="0" smtClean="0"/>
              <a:t> </a:t>
            </a:r>
            <a:r>
              <a:rPr lang="en-US" dirty="0" err="1" smtClean="0"/>
              <a:t>текста</a:t>
            </a:r>
            <a:endParaRPr lang="ru-RU" dirty="0"/>
          </a:p>
        </p:txBody>
      </p:sp>
      <p:sp>
        <p:nvSpPr>
          <p:cNvPr id="11" name="Содержимое 2"/>
          <p:cNvSpPr>
            <a:spLocks noGrp="1"/>
          </p:cNvSpPr>
          <p:nvPr>
            <p:ph idx="11"/>
          </p:nvPr>
        </p:nvSpPr>
        <p:spPr>
          <a:xfrm>
            <a:off x="6234474" y="1806146"/>
            <a:ext cx="2452705" cy="1865077"/>
          </a:xfrm>
          <a:prstGeom prst="rect">
            <a:avLst/>
          </a:prstGeom>
        </p:spPr>
        <p:txBody>
          <a:bodyPr lIns="83280" tIns="41641" rIns="83280" bIns="41641"/>
          <a:lstStyle>
            <a:lvl1pPr algn="l">
              <a:defRPr sz="1100"/>
            </a:lvl1pPr>
            <a:lvl2pPr algn="l">
              <a:defRPr/>
            </a:lvl2pPr>
            <a:lvl3pPr algn="l">
              <a:defRPr/>
            </a:lvl3pPr>
            <a:lvl4pPr algn="l">
              <a:defRPr/>
            </a:lvl4pPr>
            <a:lvl5pPr algn="l">
              <a:defRPr/>
            </a:lvl5pPr>
          </a:lstStyle>
          <a:p>
            <a:pPr lvl="0"/>
            <a:r>
              <a:rPr lang="en-US" dirty="0" err="1" smtClean="0"/>
              <a:t>Образец</a:t>
            </a:r>
            <a:r>
              <a:rPr lang="en-US" dirty="0" smtClean="0"/>
              <a:t> </a:t>
            </a:r>
            <a:r>
              <a:rPr lang="en-US" dirty="0" err="1" smtClean="0"/>
              <a:t>текста</a:t>
            </a:r>
            <a:endParaRPr lang="ru-RU" dirty="0"/>
          </a:p>
        </p:txBody>
      </p:sp>
      <p:sp>
        <p:nvSpPr>
          <p:cNvPr id="12" name="Содержимое 2"/>
          <p:cNvSpPr>
            <a:spLocks noGrp="1"/>
          </p:cNvSpPr>
          <p:nvPr>
            <p:ph idx="12"/>
          </p:nvPr>
        </p:nvSpPr>
        <p:spPr>
          <a:xfrm>
            <a:off x="4637868" y="1806146"/>
            <a:ext cx="1441405" cy="1865077"/>
          </a:xfrm>
          <a:prstGeom prst="rect">
            <a:avLst/>
          </a:prstGeom>
        </p:spPr>
        <p:txBody>
          <a:bodyPr lIns="83280" tIns="41641" rIns="83280" bIns="41641"/>
          <a:lstStyle>
            <a:lvl1pPr algn="l">
              <a:defRPr sz="1100"/>
            </a:lvl1pPr>
            <a:lvl2pPr algn="l">
              <a:defRPr/>
            </a:lvl2pPr>
            <a:lvl3pPr algn="l">
              <a:defRPr/>
            </a:lvl3pPr>
            <a:lvl4pPr algn="l">
              <a:defRPr/>
            </a:lvl4pPr>
            <a:lvl5pPr algn="l">
              <a:defRPr/>
            </a:lvl5pPr>
          </a:lstStyle>
          <a:p>
            <a:pPr lvl="0"/>
            <a:r>
              <a:rPr lang="en-US" dirty="0" err="1" smtClean="0"/>
              <a:t>Образец</a:t>
            </a:r>
            <a:r>
              <a:rPr lang="en-US" dirty="0" smtClean="0"/>
              <a:t> </a:t>
            </a:r>
            <a:r>
              <a:rPr lang="en-US" dirty="0" err="1" smtClean="0"/>
              <a:t>текста</a:t>
            </a:r>
            <a:endParaRPr lang="ru-RU" dirty="0"/>
          </a:p>
        </p:txBody>
      </p:sp>
      <p:sp>
        <p:nvSpPr>
          <p:cNvPr id="13" name="Содержимое 2"/>
          <p:cNvSpPr>
            <a:spLocks noGrp="1"/>
          </p:cNvSpPr>
          <p:nvPr>
            <p:ph idx="13"/>
          </p:nvPr>
        </p:nvSpPr>
        <p:spPr>
          <a:xfrm>
            <a:off x="2053807" y="3879094"/>
            <a:ext cx="2452705" cy="1865077"/>
          </a:xfrm>
          <a:prstGeom prst="rect">
            <a:avLst/>
          </a:prstGeom>
        </p:spPr>
        <p:txBody>
          <a:bodyPr lIns="83280" tIns="41641" rIns="83280" bIns="41641"/>
          <a:lstStyle>
            <a:lvl1pPr algn="l">
              <a:defRPr sz="1100"/>
            </a:lvl1pPr>
            <a:lvl2pPr algn="l">
              <a:defRPr/>
            </a:lvl2pPr>
            <a:lvl3pPr algn="l">
              <a:defRPr/>
            </a:lvl3pPr>
            <a:lvl4pPr algn="l">
              <a:defRPr/>
            </a:lvl4pPr>
            <a:lvl5pPr algn="l">
              <a:defRPr/>
            </a:lvl5pPr>
          </a:lstStyle>
          <a:p>
            <a:pPr lvl="0"/>
            <a:r>
              <a:rPr lang="en-US" dirty="0" err="1" smtClean="0"/>
              <a:t>Образец</a:t>
            </a:r>
            <a:r>
              <a:rPr lang="en-US" dirty="0" smtClean="0"/>
              <a:t> </a:t>
            </a:r>
            <a:r>
              <a:rPr lang="en-US" dirty="0" err="1" smtClean="0"/>
              <a:t>текста</a:t>
            </a:r>
            <a:endParaRPr lang="ru-RU" dirty="0"/>
          </a:p>
        </p:txBody>
      </p:sp>
      <p:sp>
        <p:nvSpPr>
          <p:cNvPr id="14" name="Содержимое 2"/>
          <p:cNvSpPr>
            <a:spLocks noGrp="1"/>
          </p:cNvSpPr>
          <p:nvPr>
            <p:ph idx="14"/>
          </p:nvPr>
        </p:nvSpPr>
        <p:spPr>
          <a:xfrm>
            <a:off x="457202" y="3879094"/>
            <a:ext cx="1441405" cy="1865077"/>
          </a:xfrm>
          <a:prstGeom prst="rect">
            <a:avLst/>
          </a:prstGeom>
        </p:spPr>
        <p:txBody>
          <a:bodyPr lIns="83280" tIns="41641" rIns="83280" bIns="41641"/>
          <a:lstStyle>
            <a:lvl1pPr algn="l">
              <a:defRPr sz="1100"/>
            </a:lvl1pPr>
            <a:lvl2pPr algn="l">
              <a:defRPr/>
            </a:lvl2pPr>
            <a:lvl3pPr algn="l">
              <a:defRPr/>
            </a:lvl3pPr>
            <a:lvl4pPr algn="l">
              <a:defRPr/>
            </a:lvl4pPr>
            <a:lvl5pPr algn="l">
              <a:defRPr/>
            </a:lvl5pPr>
          </a:lstStyle>
          <a:p>
            <a:pPr lvl="0"/>
            <a:r>
              <a:rPr lang="en-US" dirty="0" err="1" smtClean="0"/>
              <a:t>Образец</a:t>
            </a:r>
            <a:r>
              <a:rPr lang="en-US" dirty="0" smtClean="0"/>
              <a:t> </a:t>
            </a:r>
            <a:r>
              <a:rPr lang="en-US" dirty="0" err="1" smtClean="0"/>
              <a:t>текста</a:t>
            </a:r>
            <a:endParaRPr lang="ru-RU" dirty="0"/>
          </a:p>
        </p:txBody>
      </p:sp>
      <p:sp>
        <p:nvSpPr>
          <p:cNvPr id="15" name="Содержимое 2"/>
          <p:cNvSpPr>
            <a:spLocks noGrp="1"/>
          </p:cNvSpPr>
          <p:nvPr>
            <p:ph idx="15"/>
          </p:nvPr>
        </p:nvSpPr>
        <p:spPr>
          <a:xfrm>
            <a:off x="6234474" y="3879094"/>
            <a:ext cx="2452705" cy="1865077"/>
          </a:xfrm>
          <a:prstGeom prst="rect">
            <a:avLst/>
          </a:prstGeom>
        </p:spPr>
        <p:txBody>
          <a:bodyPr lIns="83280" tIns="41641" rIns="83280" bIns="41641"/>
          <a:lstStyle>
            <a:lvl1pPr algn="l">
              <a:defRPr sz="1100"/>
            </a:lvl1pPr>
            <a:lvl2pPr algn="l">
              <a:defRPr/>
            </a:lvl2pPr>
            <a:lvl3pPr algn="l">
              <a:defRPr/>
            </a:lvl3pPr>
            <a:lvl4pPr algn="l">
              <a:defRPr/>
            </a:lvl4pPr>
            <a:lvl5pPr algn="l">
              <a:defRPr/>
            </a:lvl5pPr>
          </a:lstStyle>
          <a:p>
            <a:pPr lvl="0"/>
            <a:r>
              <a:rPr lang="en-US" dirty="0" err="1" smtClean="0"/>
              <a:t>Образец</a:t>
            </a:r>
            <a:r>
              <a:rPr lang="en-US" dirty="0" smtClean="0"/>
              <a:t> </a:t>
            </a:r>
            <a:r>
              <a:rPr lang="en-US" dirty="0" err="1" smtClean="0"/>
              <a:t>текста</a:t>
            </a:r>
            <a:endParaRPr lang="ru-RU" dirty="0"/>
          </a:p>
        </p:txBody>
      </p:sp>
      <p:sp>
        <p:nvSpPr>
          <p:cNvPr id="16" name="Содержимое 2"/>
          <p:cNvSpPr>
            <a:spLocks noGrp="1"/>
          </p:cNvSpPr>
          <p:nvPr>
            <p:ph idx="16"/>
          </p:nvPr>
        </p:nvSpPr>
        <p:spPr>
          <a:xfrm>
            <a:off x="4637868" y="3879094"/>
            <a:ext cx="1441405" cy="1865077"/>
          </a:xfrm>
          <a:prstGeom prst="rect">
            <a:avLst/>
          </a:prstGeom>
        </p:spPr>
        <p:txBody>
          <a:bodyPr lIns="83280" tIns="41641" rIns="83280" bIns="41641"/>
          <a:lstStyle>
            <a:lvl1pPr algn="l">
              <a:defRPr sz="1100"/>
            </a:lvl1pPr>
            <a:lvl2pPr algn="l">
              <a:defRPr/>
            </a:lvl2pPr>
            <a:lvl3pPr algn="l">
              <a:defRPr/>
            </a:lvl3pPr>
            <a:lvl4pPr algn="l">
              <a:defRPr/>
            </a:lvl4pPr>
            <a:lvl5pPr algn="l">
              <a:defRPr/>
            </a:lvl5pPr>
          </a:lstStyle>
          <a:p>
            <a:pPr lvl="0"/>
            <a:r>
              <a:rPr lang="en-US" dirty="0" err="1" smtClean="0"/>
              <a:t>Образец</a:t>
            </a:r>
            <a:r>
              <a:rPr lang="en-US" dirty="0" smtClean="0"/>
              <a:t> </a:t>
            </a:r>
            <a:r>
              <a:rPr lang="en-US" dirty="0" err="1" smtClean="0"/>
              <a:t>текста</a:t>
            </a:r>
            <a:endParaRPr lang="ru-RU" dirty="0"/>
          </a:p>
        </p:txBody>
      </p:sp>
      <p:pic>
        <p:nvPicPr>
          <p:cNvPr id="17" name="Изображение 1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628646" y="393861"/>
            <a:ext cx="1522144" cy="345490"/>
          </a:xfrm>
          <a:prstGeom prst="rect">
            <a:avLst/>
          </a:prstGeom>
        </p:spPr>
      </p:pic>
    </p:spTree>
    <p:extLst>
      <p:ext uri="{BB962C8B-B14F-4D97-AF65-F5344CB8AC3E}">
        <p14:creationId xmlns:p14="http://schemas.microsoft.com/office/powerpoint/2010/main" val="15825941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Название 1"/>
          <p:cNvSpPr>
            <a:spLocks noGrp="1"/>
          </p:cNvSpPr>
          <p:nvPr>
            <p:ph type="title" hasCustomPrompt="1"/>
          </p:nvPr>
        </p:nvSpPr>
        <p:spPr>
          <a:xfrm>
            <a:off x="457200" y="1012066"/>
            <a:ext cx="8229600" cy="794081"/>
          </a:xfrm>
          <a:prstGeom prst="rect">
            <a:avLst/>
          </a:prstGeom>
        </p:spPr>
        <p:txBody>
          <a:bodyPr lIns="83280" tIns="41641" rIns="83280" bIns="41641"/>
          <a:lstStyle>
            <a:lvl1pPr algn="l">
              <a:defRPr sz="1800" b="1"/>
            </a:lvl1pPr>
          </a:lstStyle>
          <a:p>
            <a:r>
              <a:rPr lang="en-US" dirty="0" smtClean="0"/>
              <a:t>ОБРАЗЕЦ ЗАГОЛОВКА</a:t>
            </a:r>
            <a:endParaRPr lang="ru-RU" dirty="0"/>
          </a:p>
        </p:txBody>
      </p:sp>
      <p:sp>
        <p:nvSpPr>
          <p:cNvPr id="3" name="Содержимое 2"/>
          <p:cNvSpPr>
            <a:spLocks noGrp="1"/>
          </p:cNvSpPr>
          <p:nvPr>
            <p:ph idx="1"/>
          </p:nvPr>
        </p:nvSpPr>
        <p:spPr>
          <a:xfrm>
            <a:off x="457200" y="1806147"/>
            <a:ext cx="8229600" cy="3559133"/>
          </a:xfrm>
          <a:prstGeom prst="rect">
            <a:avLst/>
          </a:prstGeom>
        </p:spPr>
        <p:txBody>
          <a:bodyPr lIns="83280" tIns="41641" rIns="83280" bIns="41641"/>
          <a:lstStyle>
            <a:lvl1pPr algn="l">
              <a:defRPr sz="1100"/>
            </a:lvl1pPr>
            <a:lvl2pPr algn="l">
              <a:defRPr/>
            </a:lvl2pPr>
            <a:lvl3pPr algn="l">
              <a:defRPr/>
            </a:lvl3pPr>
            <a:lvl4pPr algn="l">
              <a:defRPr/>
            </a:lvl4pPr>
            <a:lvl5pPr algn="l">
              <a:defRPr/>
            </a:lvl5pPr>
          </a:lstStyle>
          <a:p>
            <a:pPr lvl="0"/>
            <a:r>
              <a:rPr lang="en-US" dirty="0" err="1" smtClean="0"/>
              <a:t>Образец</a:t>
            </a:r>
            <a:r>
              <a:rPr lang="en-US" dirty="0" smtClean="0"/>
              <a:t> </a:t>
            </a:r>
            <a:r>
              <a:rPr lang="en-US" dirty="0" err="1" smtClean="0"/>
              <a:t>текста</a:t>
            </a:r>
            <a:endParaRPr lang="ru-RU" dirty="0"/>
          </a:p>
        </p:txBody>
      </p:sp>
      <p:sp>
        <p:nvSpPr>
          <p:cNvPr id="7" name="Нижний колонтитул 4"/>
          <p:cNvSpPr>
            <a:spLocks noGrp="1"/>
          </p:cNvSpPr>
          <p:nvPr>
            <p:ph type="ftr" sz="quarter" idx="3"/>
          </p:nvPr>
        </p:nvSpPr>
        <p:spPr>
          <a:xfrm>
            <a:off x="2590801" y="6356351"/>
            <a:ext cx="4014551" cy="365125"/>
          </a:xfrm>
          <a:prstGeom prst="rect">
            <a:avLst/>
          </a:prstGeom>
        </p:spPr>
        <p:txBody>
          <a:bodyPr vert="horz" lIns="83280" tIns="41641" rIns="83280" bIns="41641" rtlCol="0" anchor="ctr"/>
          <a:lstStyle>
            <a:lvl1pPr algn="l">
              <a:defRPr sz="900">
                <a:solidFill>
                  <a:schemeClr val="tx1">
                    <a:tint val="75000"/>
                  </a:schemeClr>
                </a:solidFill>
                <a:latin typeface="Tahoma"/>
              </a:defRPr>
            </a:lvl1pPr>
          </a:lstStyle>
          <a:p>
            <a:r>
              <a:rPr lang="ru-RU" dirty="0" smtClean="0">
                <a:solidFill>
                  <a:prstClr val="black">
                    <a:tint val="75000"/>
                  </a:prstClr>
                </a:solidFill>
              </a:rPr>
              <a:t>Список амбассадоров и рекомендации по взаимодействию с ними</a:t>
            </a:r>
            <a:endParaRPr lang="ru-RU" dirty="0">
              <a:solidFill>
                <a:prstClr val="black">
                  <a:tint val="75000"/>
                </a:prstClr>
              </a:solidFill>
            </a:endParaRPr>
          </a:p>
        </p:txBody>
      </p:sp>
      <p:sp>
        <p:nvSpPr>
          <p:cNvPr id="8" name="Номер слайда 5"/>
          <p:cNvSpPr>
            <a:spLocks noGrp="1"/>
          </p:cNvSpPr>
          <p:nvPr>
            <p:ph type="sldNum" sz="quarter" idx="4"/>
          </p:nvPr>
        </p:nvSpPr>
        <p:spPr>
          <a:xfrm>
            <a:off x="6605352" y="6352266"/>
            <a:ext cx="2133600" cy="365125"/>
          </a:xfrm>
          <a:prstGeom prst="rect">
            <a:avLst/>
          </a:prstGeom>
        </p:spPr>
        <p:txBody>
          <a:bodyPr vert="horz" lIns="83280" tIns="41641" rIns="83280" bIns="41641" rtlCol="0" anchor="ctr"/>
          <a:lstStyle>
            <a:lvl1pPr algn="r">
              <a:defRPr sz="1100">
                <a:solidFill>
                  <a:schemeClr val="tx1">
                    <a:tint val="75000"/>
                  </a:schemeClr>
                </a:solidFill>
                <a:latin typeface="Tahoma"/>
              </a:defRPr>
            </a:lvl1pPr>
          </a:lstStyle>
          <a:p>
            <a:fld id="{23D704CE-4D68-584A-838A-AE5576E77FBD}" type="slidenum">
              <a:rPr lang="ru-RU" smtClean="0">
                <a:solidFill>
                  <a:prstClr val="black">
                    <a:tint val="75000"/>
                  </a:prstClr>
                </a:solidFill>
              </a:rPr>
              <a:pPr/>
              <a:t>‹#›</a:t>
            </a:fld>
            <a:endParaRPr lang="ru-RU" dirty="0">
              <a:solidFill>
                <a:prstClr val="black">
                  <a:tint val="75000"/>
                </a:prstClr>
              </a:solidFill>
            </a:endParaRPr>
          </a:p>
        </p:txBody>
      </p:sp>
      <p:pic>
        <p:nvPicPr>
          <p:cNvPr id="6" name="Изображение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628646" y="393861"/>
            <a:ext cx="1522144" cy="345490"/>
          </a:xfrm>
          <a:prstGeom prst="rect">
            <a:avLst/>
          </a:prstGeom>
        </p:spPr>
      </p:pic>
    </p:spTree>
    <p:extLst>
      <p:ext uri="{BB962C8B-B14F-4D97-AF65-F5344CB8AC3E}">
        <p14:creationId xmlns:p14="http://schemas.microsoft.com/office/powerpoint/2010/main" val="11194703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Заголовок раздела">
    <p:spTree>
      <p:nvGrpSpPr>
        <p:cNvPr id="1" name=""/>
        <p:cNvGrpSpPr/>
        <p:nvPr/>
      </p:nvGrpSpPr>
      <p:grpSpPr>
        <a:xfrm>
          <a:off x="0" y="0"/>
          <a:ext cx="0" cy="0"/>
          <a:chOff x="0" y="0"/>
          <a:chExt cx="0" cy="0"/>
        </a:xfrm>
      </p:grpSpPr>
      <p:pic>
        <p:nvPicPr>
          <p:cNvPr id="4" name="Изображение 3" descr="PPT_makets-11.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2144"/>
          </a:xfrm>
          <a:prstGeom prst="rect">
            <a:avLst/>
          </a:prstGeom>
        </p:spPr>
      </p:pic>
      <p:sp>
        <p:nvSpPr>
          <p:cNvPr id="2" name="Название 1"/>
          <p:cNvSpPr>
            <a:spLocks noGrp="1"/>
          </p:cNvSpPr>
          <p:nvPr>
            <p:ph type="title"/>
          </p:nvPr>
        </p:nvSpPr>
        <p:spPr>
          <a:xfrm>
            <a:off x="1073688" y="2735693"/>
            <a:ext cx="7772400" cy="1362075"/>
          </a:xfrm>
          <a:prstGeom prst="rect">
            <a:avLst/>
          </a:prstGeom>
        </p:spPr>
        <p:txBody>
          <a:bodyPr lIns="83280" tIns="41641" rIns="83280" bIns="41641" anchor="t"/>
          <a:lstStyle>
            <a:lvl1pPr algn="l">
              <a:defRPr sz="3500" b="1" cap="all">
                <a:solidFill>
                  <a:srgbClr val="4CAF90"/>
                </a:solidFill>
              </a:defRPr>
            </a:lvl1pPr>
          </a:lstStyle>
          <a:p>
            <a:r>
              <a:rPr lang="en-US" dirty="0" err="1" smtClean="0"/>
              <a:t>Образец</a:t>
            </a:r>
            <a:r>
              <a:rPr lang="en-US" dirty="0" smtClean="0"/>
              <a:t> </a:t>
            </a:r>
            <a:r>
              <a:rPr lang="en-US" dirty="0" err="1" smtClean="0"/>
              <a:t>заголовка</a:t>
            </a:r>
            <a:endParaRPr lang="ru-RU" dirty="0"/>
          </a:p>
        </p:txBody>
      </p:sp>
      <p:sp>
        <p:nvSpPr>
          <p:cNvPr id="5" name="Прямоугольник 4"/>
          <p:cNvSpPr/>
          <p:nvPr userDrawn="1"/>
        </p:nvSpPr>
        <p:spPr>
          <a:xfrm>
            <a:off x="7072920" y="570066"/>
            <a:ext cx="2071083" cy="8378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76491" tIns="38252" rIns="76491" bIns="38252" rtlCol="0" anchor="ctr"/>
          <a:lstStyle/>
          <a:p>
            <a:pPr algn="ctr" defTabSz="416395"/>
            <a:endParaRPr lang="ru-RU" dirty="0">
              <a:solidFill>
                <a:prstClr val="white"/>
              </a:solidFill>
            </a:endParaRPr>
          </a:p>
        </p:txBody>
      </p:sp>
      <p:pic>
        <p:nvPicPr>
          <p:cNvPr id="6" name="Изображение 5"/>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7522715" y="661616"/>
            <a:ext cx="1603629" cy="345490"/>
          </a:xfrm>
          <a:prstGeom prst="rect">
            <a:avLst/>
          </a:prstGeom>
        </p:spPr>
      </p:pic>
    </p:spTree>
    <p:extLst>
      <p:ext uri="{BB962C8B-B14F-4D97-AF65-F5344CB8AC3E}">
        <p14:creationId xmlns:p14="http://schemas.microsoft.com/office/powerpoint/2010/main" val="40184688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Только заголовок">
    <p:spTree>
      <p:nvGrpSpPr>
        <p:cNvPr id="1" name=""/>
        <p:cNvGrpSpPr/>
        <p:nvPr/>
      </p:nvGrpSpPr>
      <p:grpSpPr>
        <a:xfrm>
          <a:off x="0" y="0"/>
          <a:ext cx="0" cy="0"/>
          <a:chOff x="0" y="0"/>
          <a:chExt cx="0" cy="0"/>
        </a:xfrm>
      </p:grpSpPr>
      <p:sp>
        <p:nvSpPr>
          <p:cNvPr id="6" name="Нижний колонтитул 4"/>
          <p:cNvSpPr>
            <a:spLocks noGrp="1"/>
          </p:cNvSpPr>
          <p:nvPr>
            <p:ph type="ftr" sz="quarter" idx="3"/>
          </p:nvPr>
        </p:nvSpPr>
        <p:spPr>
          <a:xfrm>
            <a:off x="2590801" y="6356351"/>
            <a:ext cx="4014551" cy="365125"/>
          </a:xfrm>
          <a:prstGeom prst="rect">
            <a:avLst/>
          </a:prstGeom>
        </p:spPr>
        <p:txBody>
          <a:bodyPr vert="horz" lIns="83280" tIns="41641" rIns="83280" bIns="41641" rtlCol="0" anchor="ctr"/>
          <a:lstStyle>
            <a:lvl1pPr algn="l">
              <a:defRPr sz="900">
                <a:solidFill>
                  <a:schemeClr val="tx1">
                    <a:tint val="75000"/>
                  </a:schemeClr>
                </a:solidFill>
                <a:latin typeface="Tahoma"/>
              </a:defRPr>
            </a:lvl1pPr>
          </a:lstStyle>
          <a:p>
            <a:r>
              <a:rPr lang="ru-RU" dirty="0" smtClean="0">
                <a:solidFill>
                  <a:prstClr val="black">
                    <a:tint val="75000"/>
                  </a:prstClr>
                </a:solidFill>
              </a:rPr>
              <a:t>Список амбассадоров и рекомендации по взаимодействию с ними</a:t>
            </a:r>
            <a:endParaRPr lang="ru-RU" dirty="0">
              <a:solidFill>
                <a:prstClr val="black">
                  <a:tint val="75000"/>
                </a:prstClr>
              </a:solidFill>
            </a:endParaRPr>
          </a:p>
        </p:txBody>
      </p:sp>
      <p:sp>
        <p:nvSpPr>
          <p:cNvPr id="7" name="Номер слайда 5"/>
          <p:cNvSpPr>
            <a:spLocks noGrp="1"/>
          </p:cNvSpPr>
          <p:nvPr>
            <p:ph type="sldNum" sz="quarter" idx="4"/>
          </p:nvPr>
        </p:nvSpPr>
        <p:spPr>
          <a:xfrm>
            <a:off x="6605352" y="6352266"/>
            <a:ext cx="2133600" cy="365125"/>
          </a:xfrm>
          <a:prstGeom prst="rect">
            <a:avLst/>
          </a:prstGeom>
        </p:spPr>
        <p:txBody>
          <a:bodyPr vert="horz" lIns="83280" tIns="41641" rIns="83280" bIns="41641" rtlCol="0" anchor="ctr"/>
          <a:lstStyle>
            <a:lvl1pPr algn="r">
              <a:defRPr sz="1100">
                <a:solidFill>
                  <a:schemeClr val="tx1">
                    <a:tint val="75000"/>
                  </a:schemeClr>
                </a:solidFill>
                <a:latin typeface="Tahoma"/>
              </a:defRPr>
            </a:lvl1pPr>
          </a:lstStyle>
          <a:p>
            <a:fld id="{23D704CE-4D68-584A-838A-AE5576E77FBD}" type="slidenum">
              <a:rPr lang="ru-RU" smtClean="0">
                <a:solidFill>
                  <a:prstClr val="black">
                    <a:tint val="75000"/>
                  </a:prstClr>
                </a:solidFill>
              </a:rPr>
              <a:pPr/>
              <a:t>‹#›</a:t>
            </a:fld>
            <a:endParaRPr lang="ru-RU" dirty="0">
              <a:solidFill>
                <a:prstClr val="black">
                  <a:tint val="75000"/>
                </a:prstClr>
              </a:solidFill>
            </a:endParaRPr>
          </a:p>
        </p:txBody>
      </p:sp>
      <p:pic>
        <p:nvPicPr>
          <p:cNvPr id="4" name="Изображение 3"/>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628646" y="393861"/>
            <a:ext cx="1522144" cy="345490"/>
          </a:xfrm>
          <a:prstGeom prst="rect">
            <a:avLst/>
          </a:prstGeom>
        </p:spPr>
      </p:pic>
    </p:spTree>
    <p:extLst>
      <p:ext uri="{BB962C8B-B14F-4D97-AF65-F5344CB8AC3E}">
        <p14:creationId xmlns:p14="http://schemas.microsoft.com/office/powerpoint/2010/main" val="1073001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Заголовок раздела">
    <p:spTree>
      <p:nvGrpSpPr>
        <p:cNvPr id="1" name=""/>
        <p:cNvGrpSpPr/>
        <p:nvPr/>
      </p:nvGrpSpPr>
      <p:grpSpPr>
        <a:xfrm>
          <a:off x="0" y="0"/>
          <a:ext cx="0" cy="0"/>
          <a:chOff x="0" y="0"/>
          <a:chExt cx="0" cy="0"/>
        </a:xfrm>
      </p:grpSpPr>
      <p:pic>
        <p:nvPicPr>
          <p:cNvPr id="3" name="Изображение 2" descr="PPT_makets-12.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2144"/>
          </a:xfrm>
          <a:prstGeom prst="rect">
            <a:avLst/>
          </a:prstGeom>
        </p:spPr>
      </p:pic>
      <p:sp>
        <p:nvSpPr>
          <p:cNvPr id="4" name="Прямоугольник 3"/>
          <p:cNvSpPr/>
          <p:nvPr userDrawn="1"/>
        </p:nvSpPr>
        <p:spPr>
          <a:xfrm>
            <a:off x="7072920" y="570066"/>
            <a:ext cx="2071083" cy="8378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76491" tIns="38252" rIns="76491" bIns="38252" rtlCol="0" anchor="ctr"/>
          <a:lstStyle/>
          <a:p>
            <a:pPr algn="ctr" defTabSz="416395"/>
            <a:endParaRPr lang="ru-RU" dirty="0">
              <a:solidFill>
                <a:prstClr val="white"/>
              </a:solidFill>
            </a:endParaRPr>
          </a:p>
        </p:txBody>
      </p:sp>
      <p:pic>
        <p:nvPicPr>
          <p:cNvPr id="5" name="Изображение 4"/>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7522715" y="661616"/>
            <a:ext cx="1603629" cy="345490"/>
          </a:xfrm>
          <a:prstGeom prst="rect">
            <a:avLst/>
          </a:prstGeom>
        </p:spPr>
      </p:pic>
    </p:spTree>
    <p:extLst>
      <p:ext uri="{BB962C8B-B14F-4D97-AF65-F5344CB8AC3E}">
        <p14:creationId xmlns:p14="http://schemas.microsoft.com/office/powerpoint/2010/main" val="9588030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pic>
        <p:nvPicPr>
          <p:cNvPr id="2" name="Изображение 1" descr="PPT_makets-09.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17187"/>
            <a:ext cx="9144000" cy="6852144"/>
          </a:xfrm>
          <a:prstGeom prst="rect">
            <a:avLst/>
          </a:prstGeom>
        </p:spPr>
      </p:pic>
      <p:sp>
        <p:nvSpPr>
          <p:cNvPr id="5" name="Название 1"/>
          <p:cNvSpPr>
            <a:spLocks noGrp="1"/>
          </p:cNvSpPr>
          <p:nvPr>
            <p:ph type="title" hasCustomPrompt="1"/>
          </p:nvPr>
        </p:nvSpPr>
        <p:spPr>
          <a:xfrm>
            <a:off x="1105867" y="2567568"/>
            <a:ext cx="6848270" cy="794081"/>
          </a:xfrm>
          <a:prstGeom prst="rect">
            <a:avLst/>
          </a:prstGeom>
        </p:spPr>
        <p:txBody>
          <a:bodyPr lIns="83477" tIns="41740" rIns="83477" bIns="41740"/>
          <a:lstStyle>
            <a:lvl1pPr algn="l">
              <a:defRPr sz="1800" b="1"/>
            </a:lvl1pPr>
          </a:lstStyle>
          <a:p>
            <a:r>
              <a:rPr lang="en-US" dirty="0" smtClean="0"/>
              <a:t>ОБРАЗЕЦ ЗАГОЛОВКА</a:t>
            </a:r>
            <a:endParaRPr lang="ru-RU" dirty="0"/>
          </a:p>
        </p:txBody>
      </p:sp>
      <p:sp>
        <p:nvSpPr>
          <p:cNvPr id="3" name="Прямоугольник 2"/>
          <p:cNvSpPr/>
          <p:nvPr userDrawn="1"/>
        </p:nvSpPr>
        <p:spPr>
          <a:xfrm>
            <a:off x="7072920" y="570066"/>
            <a:ext cx="2071083" cy="8378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76672" tIns="38342" rIns="76672" bIns="38342" rtlCol="0" anchor="ctr"/>
          <a:lstStyle/>
          <a:p>
            <a:pPr algn="ctr" defTabSz="417372"/>
            <a:endParaRPr lang="ru-RU" dirty="0">
              <a:solidFill>
                <a:prstClr val="white"/>
              </a:solidFill>
            </a:endParaRPr>
          </a:p>
        </p:txBody>
      </p:sp>
      <p:pic>
        <p:nvPicPr>
          <p:cNvPr id="6" name="Изображение 5"/>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7522715" y="661616"/>
            <a:ext cx="1603629" cy="345490"/>
          </a:xfrm>
          <a:prstGeom prst="rect">
            <a:avLst/>
          </a:prstGeom>
        </p:spPr>
      </p:pic>
      <p:sp>
        <p:nvSpPr>
          <p:cNvPr id="7" name="Ромб 6"/>
          <p:cNvSpPr/>
          <p:nvPr userDrawn="1"/>
        </p:nvSpPr>
        <p:spPr>
          <a:xfrm>
            <a:off x="4259690" y="2798479"/>
            <a:ext cx="1825269" cy="1373327"/>
          </a:xfrm>
          <a:prstGeom prst="diamond">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76672" tIns="38342" rIns="76672" bIns="38342" rtlCol="0" anchor="ctr"/>
          <a:lstStyle/>
          <a:p>
            <a:pPr algn="ctr" defTabSz="417372"/>
            <a:endParaRPr lang="ru-RU" dirty="0">
              <a:solidFill>
                <a:prstClr val="white"/>
              </a:solidFill>
            </a:endParaRPr>
          </a:p>
        </p:txBody>
      </p:sp>
    </p:spTree>
    <p:extLst>
      <p:ext uri="{BB962C8B-B14F-4D97-AF65-F5344CB8AC3E}">
        <p14:creationId xmlns:p14="http://schemas.microsoft.com/office/powerpoint/2010/main" val="3206929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D96E0F-C774-0549-84B1-7A916D46B85D}" type="datetimeFigureOut">
              <a:rPr lang="en-US" smtClean="0"/>
              <a:pPr/>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34ECAB-E47D-444F-88B2-CC7E75B15671}" type="slidenum">
              <a:rPr lang="en-US" smtClean="0"/>
              <a:pPr/>
              <a:t>‹#›</a:t>
            </a:fld>
            <a:endParaRPr lang="en-US" dirty="0"/>
          </a:p>
        </p:txBody>
      </p:sp>
      <p:pic>
        <p:nvPicPr>
          <p:cNvPr id="7" name="Content Placeholder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2001" y="390556"/>
            <a:ext cx="2134246" cy="244217"/>
          </a:xfrm>
          <a:prstGeom prst="rect">
            <a:avLst/>
          </a:prstGeom>
        </p:spPr>
      </p:pic>
      <p:pic>
        <p:nvPicPr>
          <p:cNvPr id="8" name="Picture 2" descr="http://www.fa.ru/news/PublishingImages/minfi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76480" y="244765"/>
            <a:ext cx="1765222" cy="535797"/>
          </a:xfrm>
          <a:prstGeom prst="rect">
            <a:avLst/>
          </a:prstGeom>
          <a:noFill/>
          <a:extLst>
            <a:ext uri="{909E8E84-426E-40DD-AFC4-6F175D3DCCD1}">
              <a14:hiddenFill xmlns:a14="http://schemas.microsoft.com/office/drawing/2010/main">
                <a:solidFill>
                  <a:srgbClr val="FFFFFF"/>
                </a:solidFill>
              </a14:hiddenFill>
            </a:ext>
          </a:extLst>
        </p:spPr>
      </p:pic>
      <p:pic>
        <p:nvPicPr>
          <p:cNvPr id="9" name="Рисунок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551936" y="304894"/>
            <a:ext cx="1182282" cy="415646"/>
          </a:xfrm>
          <a:prstGeom prst="rect">
            <a:avLst/>
          </a:prstGeom>
        </p:spPr>
      </p:pic>
      <p:pic>
        <p:nvPicPr>
          <p:cNvPr id="10" name="Рисунок 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920654" y="277036"/>
            <a:ext cx="507855" cy="471253"/>
          </a:xfrm>
          <a:prstGeom prst="rect">
            <a:avLst/>
          </a:prstGeom>
        </p:spPr>
      </p:pic>
      <p:pic>
        <p:nvPicPr>
          <p:cNvPr id="11" name="Picture 5"/>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650186" y="496289"/>
            <a:ext cx="1061814" cy="138036"/>
          </a:xfrm>
          <a:prstGeom prst="rect">
            <a:avLst/>
          </a:prstGeom>
        </p:spPr>
      </p:pic>
    </p:spTree>
    <p:extLst>
      <p:ext uri="{BB962C8B-B14F-4D97-AF65-F5344CB8AC3E}">
        <p14:creationId xmlns:p14="http://schemas.microsoft.com/office/powerpoint/2010/main" val="19865443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1_Заголовок и объект">
    <p:spTree>
      <p:nvGrpSpPr>
        <p:cNvPr id="1" name=""/>
        <p:cNvGrpSpPr/>
        <p:nvPr/>
      </p:nvGrpSpPr>
      <p:grpSpPr>
        <a:xfrm>
          <a:off x="0" y="0"/>
          <a:ext cx="0" cy="0"/>
          <a:chOff x="0" y="0"/>
          <a:chExt cx="0" cy="0"/>
        </a:xfrm>
      </p:grpSpPr>
      <p:sp>
        <p:nvSpPr>
          <p:cNvPr id="2" name="Название 1"/>
          <p:cNvSpPr>
            <a:spLocks noGrp="1"/>
          </p:cNvSpPr>
          <p:nvPr>
            <p:ph type="title" hasCustomPrompt="1"/>
          </p:nvPr>
        </p:nvSpPr>
        <p:spPr>
          <a:xfrm>
            <a:off x="457200" y="1012057"/>
            <a:ext cx="8229600" cy="794081"/>
          </a:xfrm>
          <a:prstGeom prst="rect">
            <a:avLst/>
          </a:prstGeom>
        </p:spPr>
        <p:txBody>
          <a:bodyPr lIns="83477" tIns="41740" rIns="83477" bIns="41740"/>
          <a:lstStyle>
            <a:lvl1pPr algn="l">
              <a:defRPr sz="1800" b="1"/>
            </a:lvl1pPr>
          </a:lstStyle>
          <a:p>
            <a:r>
              <a:rPr lang="en-US" dirty="0" smtClean="0"/>
              <a:t>ОБРАЗЕЦ ЗАГОЛОВКА</a:t>
            </a:r>
            <a:endParaRPr lang="ru-RU" dirty="0"/>
          </a:p>
        </p:txBody>
      </p:sp>
      <p:sp>
        <p:nvSpPr>
          <p:cNvPr id="3" name="Содержимое 2"/>
          <p:cNvSpPr>
            <a:spLocks noGrp="1"/>
          </p:cNvSpPr>
          <p:nvPr>
            <p:ph idx="1"/>
          </p:nvPr>
        </p:nvSpPr>
        <p:spPr>
          <a:xfrm>
            <a:off x="3199024" y="1806138"/>
            <a:ext cx="5540291" cy="3559133"/>
          </a:xfrm>
          <a:prstGeom prst="rect">
            <a:avLst/>
          </a:prstGeom>
        </p:spPr>
        <p:txBody>
          <a:bodyPr lIns="83477" tIns="41740" rIns="83477" bIns="41740"/>
          <a:lstStyle>
            <a:lvl1pPr algn="l">
              <a:defRPr sz="1100"/>
            </a:lvl1pPr>
            <a:lvl2pPr algn="l">
              <a:defRPr/>
            </a:lvl2pPr>
            <a:lvl3pPr algn="l">
              <a:defRPr/>
            </a:lvl3pPr>
            <a:lvl4pPr algn="l">
              <a:defRPr/>
            </a:lvl4pPr>
            <a:lvl5pPr algn="l">
              <a:defRPr/>
            </a:lvl5pPr>
          </a:lstStyle>
          <a:p>
            <a:pPr lvl="0"/>
            <a:r>
              <a:rPr lang="en-US" dirty="0" err="1" smtClean="0"/>
              <a:t>Образец</a:t>
            </a:r>
            <a:r>
              <a:rPr lang="en-US" dirty="0" smtClean="0"/>
              <a:t> </a:t>
            </a:r>
            <a:r>
              <a:rPr lang="en-US" dirty="0" err="1" smtClean="0"/>
              <a:t>текста</a:t>
            </a:r>
            <a:endParaRPr lang="ru-RU" dirty="0"/>
          </a:p>
        </p:txBody>
      </p:sp>
      <p:sp>
        <p:nvSpPr>
          <p:cNvPr id="7" name="Нижний колонтитул 4"/>
          <p:cNvSpPr>
            <a:spLocks noGrp="1"/>
          </p:cNvSpPr>
          <p:nvPr>
            <p:ph type="ftr" sz="quarter" idx="3"/>
          </p:nvPr>
        </p:nvSpPr>
        <p:spPr>
          <a:xfrm>
            <a:off x="2590801" y="6356351"/>
            <a:ext cx="3928176" cy="365125"/>
          </a:xfrm>
          <a:prstGeom prst="rect">
            <a:avLst/>
          </a:prstGeom>
        </p:spPr>
        <p:txBody>
          <a:bodyPr vert="horz" lIns="83477" tIns="41740" rIns="83477" bIns="41740" rtlCol="0" anchor="ctr"/>
          <a:lstStyle>
            <a:lvl1pPr algn="l">
              <a:defRPr sz="900">
                <a:solidFill>
                  <a:schemeClr val="tx1">
                    <a:tint val="75000"/>
                  </a:schemeClr>
                </a:solidFill>
                <a:latin typeface="Tahoma"/>
              </a:defRPr>
            </a:lvl1pPr>
          </a:lstStyle>
          <a:p>
            <a:r>
              <a:rPr lang="ru-RU" dirty="0" smtClean="0">
                <a:solidFill>
                  <a:prstClr val="black">
                    <a:tint val="75000"/>
                  </a:prstClr>
                </a:solidFill>
              </a:rPr>
              <a:t>Список амбассадоров и рекомендации по взаимодействию с ними</a:t>
            </a:r>
            <a:endParaRPr lang="ru-RU" dirty="0">
              <a:solidFill>
                <a:prstClr val="black">
                  <a:tint val="75000"/>
                </a:prstClr>
              </a:solidFill>
            </a:endParaRPr>
          </a:p>
        </p:txBody>
      </p:sp>
      <p:sp>
        <p:nvSpPr>
          <p:cNvPr id="8" name="Номер слайда 5"/>
          <p:cNvSpPr>
            <a:spLocks noGrp="1"/>
          </p:cNvSpPr>
          <p:nvPr>
            <p:ph type="sldNum" sz="quarter" idx="4"/>
          </p:nvPr>
        </p:nvSpPr>
        <p:spPr>
          <a:xfrm>
            <a:off x="6605352" y="6352266"/>
            <a:ext cx="2133600" cy="365125"/>
          </a:xfrm>
          <a:prstGeom prst="rect">
            <a:avLst/>
          </a:prstGeom>
        </p:spPr>
        <p:txBody>
          <a:bodyPr vert="horz" lIns="83477" tIns="41740" rIns="83477" bIns="41740" rtlCol="0" anchor="ctr"/>
          <a:lstStyle>
            <a:lvl1pPr algn="r">
              <a:defRPr sz="1100">
                <a:solidFill>
                  <a:schemeClr val="tx1">
                    <a:tint val="75000"/>
                  </a:schemeClr>
                </a:solidFill>
                <a:latin typeface="Tahoma"/>
              </a:defRPr>
            </a:lvl1pPr>
          </a:lstStyle>
          <a:p>
            <a:fld id="{23D704CE-4D68-584A-838A-AE5576E77FBD}" type="slidenum">
              <a:rPr lang="ru-RU" smtClean="0">
                <a:solidFill>
                  <a:prstClr val="black">
                    <a:tint val="75000"/>
                  </a:prstClr>
                </a:solidFill>
              </a:rPr>
              <a:pPr/>
              <a:t>‹#›</a:t>
            </a:fld>
            <a:endParaRPr lang="ru-RU" dirty="0">
              <a:solidFill>
                <a:prstClr val="black">
                  <a:tint val="75000"/>
                </a:prstClr>
              </a:solidFill>
            </a:endParaRPr>
          </a:p>
        </p:txBody>
      </p:sp>
      <p:sp>
        <p:nvSpPr>
          <p:cNvPr id="6" name="Содержимое 2"/>
          <p:cNvSpPr>
            <a:spLocks noGrp="1"/>
          </p:cNvSpPr>
          <p:nvPr>
            <p:ph idx="10"/>
          </p:nvPr>
        </p:nvSpPr>
        <p:spPr>
          <a:xfrm>
            <a:off x="457201" y="1806138"/>
            <a:ext cx="2585005" cy="3559133"/>
          </a:xfrm>
          <a:prstGeom prst="rect">
            <a:avLst/>
          </a:prstGeom>
        </p:spPr>
        <p:txBody>
          <a:bodyPr lIns="83477" tIns="41740" rIns="83477" bIns="41740"/>
          <a:lstStyle>
            <a:lvl1pPr algn="l">
              <a:defRPr sz="1100"/>
            </a:lvl1pPr>
            <a:lvl2pPr algn="l">
              <a:defRPr/>
            </a:lvl2pPr>
            <a:lvl3pPr algn="l">
              <a:defRPr/>
            </a:lvl3pPr>
            <a:lvl4pPr algn="l">
              <a:defRPr/>
            </a:lvl4pPr>
            <a:lvl5pPr algn="l">
              <a:defRPr/>
            </a:lvl5pPr>
          </a:lstStyle>
          <a:p>
            <a:pPr lvl="0"/>
            <a:r>
              <a:rPr lang="en-US" dirty="0" err="1" smtClean="0"/>
              <a:t>Образец</a:t>
            </a:r>
            <a:r>
              <a:rPr lang="en-US" dirty="0" smtClean="0"/>
              <a:t> </a:t>
            </a:r>
            <a:r>
              <a:rPr lang="en-US" dirty="0" err="1" smtClean="0"/>
              <a:t>текста</a:t>
            </a:r>
            <a:endParaRPr lang="ru-RU" dirty="0"/>
          </a:p>
        </p:txBody>
      </p:sp>
      <p:pic>
        <p:nvPicPr>
          <p:cNvPr id="9" name="Изображение 8"/>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628646" y="393861"/>
            <a:ext cx="1522144" cy="345490"/>
          </a:xfrm>
          <a:prstGeom prst="rect">
            <a:avLst/>
          </a:prstGeom>
        </p:spPr>
      </p:pic>
    </p:spTree>
    <p:extLst>
      <p:ext uri="{BB962C8B-B14F-4D97-AF65-F5344CB8AC3E}">
        <p14:creationId xmlns:p14="http://schemas.microsoft.com/office/powerpoint/2010/main" val="18201986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2" name="Название 1"/>
          <p:cNvSpPr>
            <a:spLocks noGrp="1"/>
          </p:cNvSpPr>
          <p:nvPr>
            <p:ph type="title" hasCustomPrompt="1"/>
          </p:nvPr>
        </p:nvSpPr>
        <p:spPr>
          <a:xfrm>
            <a:off x="457200" y="1012057"/>
            <a:ext cx="8229600" cy="794081"/>
          </a:xfrm>
          <a:prstGeom prst="rect">
            <a:avLst/>
          </a:prstGeom>
        </p:spPr>
        <p:txBody>
          <a:bodyPr lIns="83477" tIns="41740" rIns="83477" bIns="41740"/>
          <a:lstStyle>
            <a:lvl1pPr algn="l">
              <a:defRPr sz="1800" b="1"/>
            </a:lvl1pPr>
          </a:lstStyle>
          <a:p>
            <a:r>
              <a:rPr lang="en-US" dirty="0" smtClean="0"/>
              <a:t>ОБРАЗЕЦ ЗАГОЛОВКА</a:t>
            </a:r>
            <a:endParaRPr lang="ru-RU" dirty="0"/>
          </a:p>
        </p:txBody>
      </p:sp>
      <p:sp>
        <p:nvSpPr>
          <p:cNvPr id="3" name="Содержимое 2"/>
          <p:cNvSpPr>
            <a:spLocks noGrp="1"/>
          </p:cNvSpPr>
          <p:nvPr>
            <p:ph idx="1"/>
          </p:nvPr>
        </p:nvSpPr>
        <p:spPr>
          <a:xfrm>
            <a:off x="2053796" y="1806137"/>
            <a:ext cx="2452705" cy="1865077"/>
          </a:xfrm>
          <a:prstGeom prst="rect">
            <a:avLst/>
          </a:prstGeom>
        </p:spPr>
        <p:txBody>
          <a:bodyPr lIns="83477" tIns="41740" rIns="83477" bIns="41740"/>
          <a:lstStyle>
            <a:lvl1pPr algn="l">
              <a:defRPr sz="1100"/>
            </a:lvl1pPr>
            <a:lvl2pPr algn="l">
              <a:defRPr/>
            </a:lvl2pPr>
            <a:lvl3pPr algn="l">
              <a:defRPr/>
            </a:lvl3pPr>
            <a:lvl4pPr algn="l">
              <a:defRPr/>
            </a:lvl4pPr>
            <a:lvl5pPr algn="l">
              <a:defRPr/>
            </a:lvl5pPr>
          </a:lstStyle>
          <a:p>
            <a:pPr lvl="0"/>
            <a:r>
              <a:rPr lang="en-US" dirty="0" err="1" smtClean="0"/>
              <a:t>Образец</a:t>
            </a:r>
            <a:r>
              <a:rPr lang="en-US" dirty="0" smtClean="0"/>
              <a:t> </a:t>
            </a:r>
            <a:r>
              <a:rPr lang="en-US" dirty="0" err="1" smtClean="0"/>
              <a:t>текста</a:t>
            </a:r>
            <a:endParaRPr lang="ru-RU" dirty="0"/>
          </a:p>
        </p:txBody>
      </p:sp>
      <p:sp>
        <p:nvSpPr>
          <p:cNvPr id="7" name="Нижний колонтитул 4"/>
          <p:cNvSpPr>
            <a:spLocks noGrp="1"/>
          </p:cNvSpPr>
          <p:nvPr>
            <p:ph type="ftr" sz="quarter" idx="3"/>
          </p:nvPr>
        </p:nvSpPr>
        <p:spPr>
          <a:xfrm>
            <a:off x="2590801" y="6356351"/>
            <a:ext cx="3928176" cy="365125"/>
          </a:xfrm>
          <a:prstGeom prst="rect">
            <a:avLst/>
          </a:prstGeom>
        </p:spPr>
        <p:txBody>
          <a:bodyPr vert="horz" lIns="83477" tIns="41740" rIns="83477" bIns="41740" rtlCol="0" anchor="ctr"/>
          <a:lstStyle>
            <a:lvl1pPr algn="l">
              <a:defRPr sz="900">
                <a:solidFill>
                  <a:schemeClr val="tx1">
                    <a:tint val="75000"/>
                  </a:schemeClr>
                </a:solidFill>
                <a:latin typeface="Tahoma"/>
              </a:defRPr>
            </a:lvl1pPr>
          </a:lstStyle>
          <a:p>
            <a:r>
              <a:rPr lang="ru-RU" dirty="0" smtClean="0">
                <a:solidFill>
                  <a:prstClr val="black">
                    <a:tint val="75000"/>
                  </a:prstClr>
                </a:solidFill>
              </a:rPr>
              <a:t>Список амбассадоров и рекомендации по взаимодействию с ними</a:t>
            </a:r>
            <a:endParaRPr lang="ru-RU" dirty="0">
              <a:solidFill>
                <a:prstClr val="black">
                  <a:tint val="75000"/>
                </a:prstClr>
              </a:solidFill>
            </a:endParaRPr>
          </a:p>
        </p:txBody>
      </p:sp>
      <p:sp>
        <p:nvSpPr>
          <p:cNvPr id="8" name="Номер слайда 5"/>
          <p:cNvSpPr>
            <a:spLocks noGrp="1"/>
          </p:cNvSpPr>
          <p:nvPr>
            <p:ph type="sldNum" sz="quarter" idx="4"/>
          </p:nvPr>
        </p:nvSpPr>
        <p:spPr>
          <a:xfrm>
            <a:off x="6605352" y="6352266"/>
            <a:ext cx="2133600" cy="365125"/>
          </a:xfrm>
          <a:prstGeom prst="rect">
            <a:avLst/>
          </a:prstGeom>
        </p:spPr>
        <p:txBody>
          <a:bodyPr vert="horz" lIns="83477" tIns="41740" rIns="83477" bIns="41740" rtlCol="0" anchor="ctr"/>
          <a:lstStyle>
            <a:lvl1pPr algn="r">
              <a:defRPr sz="1100">
                <a:solidFill>
                  <a:schemeClr val="tx1">
                    <a:tint val="75000"/>
                  </a:schemeClr>
                </a:solidFill>
                <a:latin typeface="Tahoma"/>
              </a:defRPr>
            </a:lvl1pPr>
          </a:lstStyle>
          <a:p>
            <a:fld id="{23D704CE-4D68-584A-838A-AE5576E77FBD}" type="slidenum">
              <a:rPr lang="ru-RU" smtClean="0">
                <a:solidFill>
                  <a:prstClr val="black">
                    <a:tint val="75000"/>
                  </a:prstClr>
                </a:solidFill>
              </a:rPr>
              <a:pPr/>
              <a:t>‹#›</a:t>
            </a:fld>
            <a:endParaRPr lang="ru-RU" dirty="0">
              <a:solidFill>
                <a:prstClr val="black">
                  <a:tint val="75000"/>
                </a:prstClr>
              </a:solidFill>
            </a:endParaRPr>
          </a:p>
        </p:txBody>
      </p:sp>
      <p:sp>
        <p:nvSpPr>
          <p:cNvPr id="6" name="Содержимое 2"/>
          <p:cNvSpPr>
            <a:spLocks noGrp="1"/>
          </p:cNvSpPr>
          <p:nvPr>
            <p:ph idx="10"/>
          </p:nvPr>
        </p:nvSpPr>
        <p:spPr>
          <a:xfrm>
            <a:off x="457202" y="1806137"/>
            <a:ext cx="1441405" cy="1865077"/>
          </a:xfrm>
          <a:prstGeom prst="rect">
            <a:avLst/>
          </a:prstGeom>
        </p:spPr>
        <p:txBody>
          <a:bodyPr lIns="83477" tIns="41740" rIns="83477" bIns="41740"/>
          <a:lstStyle>
            <a:lvl1pPr algn="l">
              <a:defRPr sz="1100"/>
            </a:lvl1pPr>
            <a:lvl2pPr algn="l">
              <a:defRPr/>
            </a:lvl2pPr>
            <a:lvl3pPr algn="l">
              <a:defRPr/>
            </a:lvl3pPr>
            <a:lvl4pPr algn="l">
              <a:defRPr/>
            </a:lvl4pPr>
            <a:lvl5pPr algn="l">
              <a:defRPr/>
            </a:lvl5pPr>
          </a:lstStyle>
          <a:p>
            <a:pPr lvl="0"/>
            <a:r>
              <a:rPr lang="en-US" dirty="0" err="1" smtClean="0"/>
              <a:t>Образец</a:t>
            </a:r>
            <a:r>
              <a:rPr lang="en-US" dirty="0" smtClean="0"/>
              <a:t> </a:t>
            </a:r>
            <a:r>
              <a:rPr lang="en-US" dirty="0" err="1" smtClean="0"/>
              <a:t>текста</a:t>
            </a:r>
            <a:endParaRPr lang="ru-RU" dirty="0"/>
          </a:p>
        </p:txBody>
      </p:sp>
      <p:sp>
        <p:nvSpPr>
          <p:cNvPr id="11" name="Содержимое 2"/>
          <p:cNvSpPr>
            <a:spLocks noGrp="1"/>
          </p:cNvSpPr>
          <p:nvPr>
            <p:ph idx="11"/>
          </p:nvPr>
        </p:nvSpPr>
        <p:spPr>
          <a:xfrm>
            <a:off x="6234464" y="1806137"/>
            <a:ext cx="2452705" cy="1865077"/>
          </a:xfrm>
          <a:prstGeom prst="rect">
            <a:avLst/>
          </a:prstGeom>
        </p:spPr>
        <p:txBody>
          <a:bodyPr lIns="83477" tIns="41740" rIns="83477" bIns="41740"/>
          <a:lstStyle>
            <a:lvl1pPr algn="l">
              <a:defRPr sz="1100"/>
            </a:lvl1pPr>
            <a:lvl2pPr algn="l">
              <a:defRPr/>
            </a:lvl2pPr>
            <a:lvl3pPr algn="l">
              <a:defRPr/>
            </a:lvl3pPr>
            <a:lvl4pPr algn="l">
              <a:defRPr/>
            </a:lvl4pPr>
            <a:lvl5pPr algn="l">
              <a:defRPr/>
            </a:lvl5pPr>
          </a:lstStyle>
          <a:p>
            <a:pPr lvl="0"/>
            <a:r>
              <a:rPr lang="en-US" dirty="0" err="1" smtClean="0"/>
              <a:t>Образец</a:t>
            </a:r>
            <a:r>
              <a:rPr lang="en-US" dirty="0" smtClean="0"/>
              <a:t> </a:t>
            </a:r>
            <a:r>
              <a:rPr lang="en-US" dirty="0" err="1" smtClean="0"/>
              <a:t>текста</a:t>
            </a:r>
            <a:endParaRPr lang="ru-RU" dirty="0"/>
          </a:p>
        </p:txBody>
      </p:sp>
      <p:sp>
        <p:nvSpPr>
          <p:cNvPr id="12" name="Содержимое 2"/>
          <p:cNvSpPr>
            <a:spLocks noGrp="1"/>
          </p:cNvSpPr>
          <p:nvPr>
            <p:ph idx="12"/>
          </p:nvPr>
        </p:nvSpPr>
        <p:spPr>
          <a:xfrm>
            <a:off x="4637868" y="1806137"/>
            <a:ext cx="1441405" cy="1865077"/>
          </a:xfrm>
          <a:prstGeom prst="rect">
            <a:avLst/>
          </a:prstGeom>
        </p:spPr>
        <p:txBody>
          <a:bodyPr lIns="83477" tIns="41740" rIns="83477" bIns="41740"/>
          <a:lstStyle>
            <a:lvl1pPr algn="l">
              <a:defRPr sz="1100"/>
            </a:lvl1pPr>
            <a:lvl2pPr algn="l">
              <a:defRPr/>
            </a:lvl2pPr>
            <a:lvl3pPr algn="l">
              <a:defRPr/>
            </a:lvl3pPr>
            <a:lvl4pPr algn="l">
              <a:defRPr/>
            </a:lvl4pPr>
            <a:lvl5pPr algn="l">
              <a:defRPr/>
            </a:lvl5pPr>
          </a:lstStyle>
          <a:p>
            <a:pPr lvl="0"/>
            <a:r>
              <a:rPr lang="en-US" dirty="0" err="1" smtClean="0"/>
              <a:t>Образец</a:t>
            </a:r>
            <a:r>
              <a:rPr lang="en-US" dirty="0" smtClean="0"/>
              <a:t> </a:t>
            </a:r>
            <a:r>
              <a:rPr lang="en-US" dirty="0" err="1" smtClean="0"/>
              <a:t>текста</a:t>
            </a:r>
            <a:endParaRPr lang="ru-RU" dirty="0"/>
          </a:p>
        </p:txBody>
      </p:sp>
      <p:sp>
        <p:nvSpPr>
          <p:cNvPr id="13" name="Содержимое 2"/>
          <p:cNvSpPr>
            <a:spLocks noGrp="1"/>
          </p:cNvSpPr>
          <p:nvPr>
            <p:ph idx="13"/>
          </p:nvPr>
        </p:nvSpPr>
        <p:spPr>
          <a:xfrm>
            <a:off x="2053796" y="3879085"/>
            <a:ext cx="2452705" cy="1865077"/>
          </a:xfrm>
          <a:prstGeom prst="rect">
            <a:avLst/>
          </a:prstGeom>
        </p:spPr>
        <p:txBody>
          <a:bodyPr lIns="83477" tIns="41740" rIns="83477" bIns="41740"/>
          <a:lstStyle>
            <a:lvl1pPr algn="l">
              <a:defRPr sz="1100"/>
            </a:lvl1pPr>
            <a:lvl2pPr algn="l">
              <a:defRPr/>
            </a:lvl2pPr>
            <a:lvl3pPr algn="l">
              <a:defRPr/>
            </a:lvl3pPr>
            <a:lvl4pPr algn="l">
              <a:defRPr/>
            </a:lvl4pPr>
            <a:lvl5pPr algn="l">
              <a:defRPr/>
            </a:lvl5pPr>
          </a:lstStyle>
          <a:p>
            <a:pPr lvl="0"/>
            <a:r>
              <a:rPr lang="en-US" dirty="0" err="1" smtClean="0"/>
              <a:t>Образец</a:t>
            </a:r>
            <a:r>
              <a:rPr lang="en-US" dirty="0" smtClean="0"/>
              <a:t> </a:t>
            </a:r>
            <a:r>
              <a:rPr lang="en-US" dirty="0" err="1" smtClean="0"/>
              <a:t>текста</a:t>
            </a:r>
            <a:endParaRPr lang="ru-RU" dirty="0"/>
          </a:p>
        </p:txBody>
      </p:sp>
      <p:sp>
        <p:nvSpPr>
          <p:cNvPr id="14" name="Содержимое 2"/>
          <p:cNvSpPr>
            <a:spLocks noGrp="1"/>
          </p:cNvSpPr>
          <p:nvPr>
            <p:ph idx="14"/>
          </p:nvPr>
        </p:nvSpPr>
        <p:spPr>
          <a:xfrm>
            <a:off x="457202" y="3879085"/>
            <a:ext cx="1441405" cy="1865077"/>
          </a:xfrm>
          <a:prstGeom prst="rect">
            <a:avLst/>
          </a:prstGeom>
        </p:spPr>
        <p:txBody>
          <a:bodyPr lIns="83477" tIns="41740" rIns="83477" bIns="41740"/>
          <a:lstStyle>
            <a:lvl1pPr algn="l">
              <a:defRPr sz="1100"/>
            </a:lvl1pPr>
            <a:lvl2pPr algn="l">
              <a:defRPr/>
            </a:lvl2pPr>
            <a:lvl3pPr algn="l">
              <a:defRPr/>
            </a:lvl3pPr>
            <a:lvl4pPr algn="l">
              <a:defRPr/>
            </a:lvl4pPr>
            <a:lvl5pPr algn="l">
              <a:defRPr/>
            </a:lvl5pPr>
          </a:lstStyle>
          <a:p>
            <a:pPr lvl="0"/>
            <a:r>
              <a:rPr lang="en-US" dirty="0" err="1" smtClean="0"/>
              <a:t>Образец</a:t>
            </a:r>
            <a:r>
              <a:rPr lang="en-US" dirty="0" smtClean="0"/>
              <a:t> </a:t>
            </a:r>
            <a:r>
              <a:rPr lang="en-US" dirty="0" err="1" smtClean="0"/>
              <a:t>текста</a:t>
            </a:r>
            <a:endParaRPr lang="ru-RU" dirty="0"/>
          </a:p>
        </p:txBody>
      </p:sp>
      <p:sp>
        <p:nvSpPr>
          <p:cNvPr id="15" name="Содержимое 2"/>
          <p:cNvSpPr>
            <a:spLocks noGrp="1"/>
          </p:cNvSpPr>
          <p:nvPr>
            <p:ph idx="15"/>
          </p:nvPr>
        </p:nvSpPr>
        <p:spPr>
          <a:xfrm>
            <a:off x="6234464" y="3879085"/>
            <a:ext cx="2452705" cy="1865077"/>
          </a:xfrm>
          <a:prstGeom prst="rect">
            <a:avLst/>
          </a:prstGeom>
        </p:spPr>
        <p:txBody>
          <a:bodyPr lIns="83477" tIns="41740" rIns="83477" bIns="41740"/>
          <a:lstStyle>
            <a:lvl1pPr algn="l">
              <a:defRPr sz="1100"/>
            </a:lvl1pPr>
            <a:lvl2pPr algn="l">
              <a:defRPr/>
            </a:lvl2pPr>
            <a:lvl3pPr algn="l">
              <a:defRPr/>
            </a:lvl3pPr>
            <a:lvl4pPr algn="l">
              <a:defRPr/>
            </a:lvl4pPr>
            <a:lvl5pPr algn="l">
              <a:defRPr/>
            </a:lvl5pPr>
          </a:lstStyle>
          <a:p>
            <a:pPr lvl="0"/>
            <a:r>
              <a:rPr lang="en-US" dirty="0" err="1" smtClean="0"/>
              <a:t>Образец</a:t>
            </a:r>
            <a:r>
              <a:rPr lang="en-US" dirty="0" smtClean="0"/>
              <a:t> </a:t>
            </a:r>
            <a:r>
              <a:rPr lang="en-US" dirty="0" err="1" smtClean="0"/>
              <a:t>текста</a:t>
            </a:r>
            <a:endParaRPr lang="ru-RU" dirty="0"/>
          </a:p>
        </p:txBody>
      </p:sp>
      <p:sp>
        <p:nvSpPr>
          <p:cNvPr id="16" name="Содержимое 2"/>
          <p:cNvSpPr>
            <a:spLocks noGrp="1"/>
          </p:cNvSpPr>
          <p:nvPr>
            <p:ph idx="16"/>
          </p:nvPr>
        </p:nvSpPr>
        <p:spPr>
          <a:xfrm>
            <a:off x="4637868" y="3879085"/>
            <a:ext cx="1441405" cy="1865077"/>
          </a:xfrm>
          <a:prstGeom prst="rect">
            <a:avLst/>
          </a:prstGeom>
        </p:spPr>
        <p:txBody>
          <a:bodyPr lIns="83477" tIns="41740" rIns="83477" bIns="41740"/>
          <a:lstStyle>
            <a:lvl1pPr algn="l">
              <a:defRPr sz="1100"/>
            </a:lvl1pPr>
            <a:lvl2pPr algn="l">
              <a:defRPr/>
            </a:lvl2pPr>
            <a:lvl3pPr algn="l">
              <a:defRPr/>
            </a:lvl3pPr>
            <a:lvl4pPr algn="l">
              <a:defRPr/>
            </a:lvl4pPr>
            <a:lvl5pPr algn="l">
              <a:defRPr/>
            </a:lvl5pPr>
          </a:lstStyle>
          <a:p>
            <a:pPr lvl="0"/>
            <a:r>
              <a:rPr lang="en-US" dirty="0" err="1" smtClean="0"/>
              <a:t>Образец</a:t>
            </a:r>
            <a:r>
              <a:rPr lang="en-US" dirty="0" smtClean="0"/>
              <a:t> </a:t>
            </a:r>
            <a:r>
              <a:rPr lang="en-US" dirty="0" err="1" smtClean="0"/>
              <a:t>текста</a:t>
            </a:r>
            <a:endParaRPr lang="ru-RU" dirty="0"/>
          </a:p>
        </p:txBody>
      </p:sp>
      <p:pic>
        <p:nvPicPr>
          <p:cNvPr id="17" name="Изображение 1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628646" y="393861"/>
            <a:ext cx="1522144" cy="345490"/>
          </a:xfrm>
          <a:prstGeom prst="rect">
            <a:avLst/>
          </a:prstGeom>
        </p:spPr>
      </p:pic>
    </p:spTree>
    <p:extLst>
      <p:ext uri="{BB962C8B-B14F-4D97-AF65-F5344CB8AC3E}">
        <p14:creationId xmlns:p14="http://schemas.microsoft.com/office/powerpoint/2010/main" val="27214378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Название 1"/>
          <p:cNvSpPr>
            <a:spLocks noGrp="1"/>
          </p:cNvSpPr>
          <p:nvPr>
            <p:ph type="title" hasCustomPrompt="1"/>
          </p:nvPr>
        </p:nvSpPr>
        <p:spPr>
          <a:xfrm>
            <a:off x="457200" y="1012057"/>
            <a:ext cx="8229600" cy="794081"/>
          </a:xfrm>
          <a:prstGeom prst="rect">
            <a:avLst/>
          </a:prstGeom>
        </p:spPr>
        <p:txBody>
          <a:bodyPr lIns="83477" tIns="41740" rIns="83477" bIns="41740"/>
          <a:lstStyle>
            <a:lvl1pPr algn="l">
              <a:defRPr sz="1800" b="1"/>
            </a:lvl1pPr>
          </a:lstStyle>
          <a:p>
            <a:r>
              <a:rPr lang="en-US" dirty="0" smtClean="0"/>
              <a:t>ОБРАЗЕЦ ЗАГОЛОВКА</a:t>
            </a:r>
            <a:endParaRPr lang="ru-RU" dirty="0"/>
          </a:p>
        </p:txBody>
      </p:sp>
      <p:sp>
        <p:nvSpPr>
          <p:cNvPr id="3" name="Содержимое 2"/>
          <p:cNvSpPr>
            <a:spLocks noGrp="1"/>
          </p:cNvSpPr>
          <p:nvPr>
            <p:ph idx="1"/>
          </p:nvPr>
        </p:nvSpPr>
        <p:spPr>
          <a:xfrm>
            <a:off x="457200" y="1806138"/>
            <a:ext cx="8229600" cy="3559133"/>
          </a:xfrm>
          <a:prstGeom prst="rect">
            <a:avLst/>
          </a:prstGeom>
        </p:spPr>
        <p:txBody>
          <a:bodyPr lIns="83477" tIns="41740" rIns="83477" bIns="41740"/>
          <a:lstStyle>
            <a:lvl1pPr algn="l">
              <a:defRPr sz="1100"/>
            </a:lvl1pPr>
            <a:lvl2pPr algn="l">
              <a:defRPr/>
            </a:lvl2pPr>
            <a:lvl3pPr algn="l">
              <a:defRPr/>
            </a:lvl3pPr>
            <a:lvl4pPr algn="l">
              <a:defRPr/>
            </a:lvl4pPr>
            <a:lvl5pPr algn="l">
              <a:defRPr/>
            </a:lvl5pPr>
          </a:lstStyle>
          <a:p>
            <a:pPr lvl="0"/>
            <a:r>
              <a:rPr lang="en-US" dirty="0" err="1" smtClean="0"/>
              <a:t>Образец</a:t>
            </a:r>
            <a:r>
              <a:rPr lang="en-US" dirty="0" smtClean="0"/>
              <a:t> </a:t>
            </a:r>
            <a:r>
              <a:rPr lang="en-US" dirty="0" err="1" smtClean="0"/>
              <a:t>текста</a:t>
            </a:r>
            <a:endParaRPr lang="ru-RU" dirty="0"/>
          </a:p>
        </p:txBody>
      </p:sp>
      <p:sp>
        <p:nvSpPr>
          <p:cNvPr id="7" name="Нижний колонтитул 4"/>
          <p:cNvSpPr>
            <a:spLocks noGrp="1"/>
          </p:cNvSpPr>
          <p:nvPr>
            <p:ph type="ftr" sz="quarter" idx="3"/>
          </p:nvPr>
        </p:nvSpPr>
        <p:spPr>
          <a:xfrm>
            <a:off x="2590802" y="6356351"/>
            <a:ext cx="4014551" cy="365125"/>
          </a:xfrm>
          <a:prstGeom prst="rect">
            <a:avLst/>
          </a:prstGeom>
        </p:spPr>
        <p:txBody>
          <a:bodyPr vert="horz" lIns="83477" tIns="41740" rIns="83477" bIns="41740" rtlCol="0" anchor="ctr"/>
          <a:lstStyle>
            <a:lvl1pPr algn="l">
              <a:defRPr sz="900">
                <a:solidFill>
                  <a:schemeClr val="tx1">
                    <a:tint val="75000"/>
                  </a:schemeClr>
                </a:solidFill>
                <a:latin typeface="Tahoma"/>
              </a:defRPr>
            </a:lvl1pPr>
          </a:lstStyle>
          <a:p>
            <a:r>
              <a:rPr lang="ru-RU" dirty="0" smtClean="0">
                <a:solidFill>
                  <a:prstClr val="black">
                    <a:tint val="75000"/>
                  </a:prstClr>
                </a:solidFill>
              </a:rPr>
              <a:t>Список амбассадоров и рекомендации по взаимодействию с ними</a:t>
            </a:r>
            <a:endParaRPr lang="ru-RU" dirty="0">
              <a:solidFill>
                <a:prstClr val="black">
                  <a:tint val="75000"/>
                </a:prstClr>
              </a:solidFill>
            </a:endParaRPr>
          </a:p>
        </p:txBody>
      </p:sp>
      <p:sp>
        <p:nvSpPr>
          <p:cNvPr id="8" name="Номер слайда 5"/>
          <p:cNvSpPr>
            <a:spLocks noGrp="1"/>
          </p:cNvSpPr>
          <p:nvPr>
            <p:ph type="sldNum" sz="quarter" idx="4"/>
          </p:nvPr>
        </p:nvSpPr>
        <p:spPr>
          <a:xfrm>
            <a:off x="6605352" y="6352266"/>
            <a:ext cx="2133600" cy="365125"/>
          </a:xfrm>
          <a:prstGeom prst="rect">
            <a:avLst/>
          </a:prstGeom>
        </p:spPr>
        <p:txBody>
          <a:bodyPr vert="horz" lIns="83477" tIns="41740" rIns="83477" bIns="41740" rtlCol="0" anchor="ctr"/>
          <a:lstStyle>
            <a:lvl1pPr algn="r">
              <a:defRPr sz="1100">
                <a:solidFill>
                  <a:schemeClr val="tx1">
                    <a:tint val="75000"/>
                  </a:schemeClr>
                </a:solidFill>
                <a:latin typeface="Tahoma"/>
              </a:defRPr>
            </a:lvl1pPr>
          </a:lstStyle>
          <a:p>
            <a:fld id="{23D704CE-4D68-584A-838A-AE5576E77FBD}" type="slidenum">
              <a:rPr lang="ru-RU" smtClean="0">
                <a:solidFill>
                  <a:prstClr val="black">
                    <a:tint val="75000"/>
                  </a:prstClr>
                </a:solidFill>
              </a:rPr>
              <a:pPr/>
              <a:t>‹#›</a:t>
            </a:fld>
            <a:endParaRPr lang="ru-RU" dirty="0">
              <a:solidFill>
                <a:prstClr val="black">
                  <a:tint val="75000"/>
                </a:prstClr>
              </a:solidFill>
            </a:endParaRPr>
          </a:p>
        </p:txBody>
      </p:sp>
      <p:pic>
        <p:nvPicPr>
          <p:cNvPr id="6" name="Изображение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628646" y="393861"/>
            <a:ext cx="1522144" cy="345490"/>
          </a:xfrm>
          <a:prstGeom prst="rect">
            <a:avLst/>
          </a:prstGeom>
        </p:spPr>
      </p:pic>
    </p:spTree>
    <p:extLst>
      <p:ext uri="{BB962C8B-B14F-4D97-AF65-F5344CB8AC3E}">
        <p14:creationId xmlns:p14="http://schemas.microsoft.com/office/powerpoint/2010/main" val="19242243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Заголовок раздела">
    <p:spTree>
      <p:nvGrpSpPr>
        <p:cNvPr id="1" name=""/>
        <p:cNvGrpSpPr/>
        <p:nvPr/>
      </p:nvGrpSpPr>
      <p:grpSpPr>
        <a:xfrm>
          <a:off x="0" y="0"/>
          <a:ext cx="0" cy="0"/>
          <a:chOff x="0" y="0"/>
          <a:chExt cx="0" cy="0"/>
        </a:xfrm>
      </p:grpSpPr>
      <p:pic>
        <p:nvPicPr>
          <p:cNvPr id="4" name="Изображение 3" descr="PPT_makets-11.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2144"/>
          </a:xfrm>
          <a:prstGeom prst="rect">
            <a:avLst/>
          </a:prstGeom>
        </p:spPr>
      </p:pic>
      <p:sp>
        <p:nvSpPr>
          <p:cNvPr id="2" name="Название 1"/>
          <p:cNvSpPr>
            <a:spLocks noGrp="1"/>
          </p:cNvSpPr>
          <p:nvPr>
            <p:ph type="title"/>
          </p:nvPr>
        </p:nvSpPr>
        <p:spPr>
          <a:xfrm>
            <a:off x="1073688" y="2735693"/>
            <a:ext cx="7772400" cy="1362075"/>
          </a:xfrm>
          <a:prstGeom prst="rect">
            <a:avLst/>
          </a:prstGeom>
        </p:spPr>
        <p:txBody>
          <a:bodyPr lIns="83477" tIns="41740" rIns="83477" bIns="41740" anchor="t"/>
          <a:lstStyle>
            <a:lvl1pPr algn="l">
              <a:defRPr sz="3500" b="1" cap="all">
                <a:solidFill>
                  <a:srgbClr val="4CAF90"/>
                </a:solidFill>
              </a:defRPr>
            </a:lvl1pPr>
          </a:lstStyle>
          <a:p>
            <a:r>
              <a:rPr lang="en-US" dirty="0" err="1" smtClean="0"/>
              <a:t>Образец</a:t>
            </a:r>
            <a:r>
              <a:rPr lang="en-US" dirty="0" smtClean="0"/>
              <a:t> </a:t>
            </a:r>
            <a:r>
              <a:rPr lang="en-US" dirty="0" err="1" smtClean="0"/>
              <a:t>заголовка</a:t>
            </a:r>
            <a:endParaRPr lang="ru-RU" dirty="0"/>
          </a:p>
        </p:txBody>
      </p:sp>
      <p:sp>
        <p:nvSpPr>
          <p:cNvPr id="5" name="Прямоугольник 4"/>
          <p:cNvSpPr/>
          <p:nvPr userDrawn="1"/>
        </p:nvSpPr>
        <p:spPr>
          <a:xfrm>
            <a:off x="7072920" y="570066"/>
            <a:ext cx="2071083" cy="8378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76672" tIns="38342" rIns="76672" bIns="38342" rtlCol="0" anchor="ctr"/>
          <a:lstStyle/>
          <a:p>
            <a:pPr algn="ctr" defTabSz="417372"/>
            <a:endParaRPr lang="ru-RU" dirty="0">
              <a:solidFill>
                <a:prstClr val="white"/>
              </a:solidFill>
            </a:endParaRPr>
          </a:p>
        </p:txBody>
      </p:sp>
      <p:pic>
        <p:nvPicPr>
          <p:cNvPr id="6" name="Изображение 5"/>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7522715" y="661616"/>
            <a:ext cx="1603629" cy="345490"/>
          </a:xfrm>
          <a:prstGeom prst="rect">
            <a:avLst/>
          </a:prstGeom>
        </p:spPr>
      </p:pic>
    </p:spTree>
    <p:extLst>
      <p:ext uri="{BB962C8B-B14F-4D97-AF65-F5344CB8AC3E}">
        <p14:creationId xmlns:p14="http://schemas.microsoft.com/office/powerpoint/2010/main" val="8451731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Только заголовок">
    <p:spTree>
      <p:nvGrpSpPr>
        <p:cNvPr id="1" name=""/>
        <p:cNvGrpSpPr/>
        <p:nvPr/>
      </p:nvGrpSpPr>
      <p:grpSpPr>
        <a:xfrm>
          <a:off x="0" y="0"/>
          <a:ext cx="0" cy="0"/>
          <a:chOff x="0" y="0"/>
          <a:chExt cx="0" cy="0"/>
        </a:xfrm>
      </p:grpSpPr>
      <p:sp>
        <p:nvSpPr>
          <p:cNvPr id="6" name="Нижний колонтитул 4"/>
          <p:cNvSpPr>
            <a:spLocks noGrp="1"/>
          </p:cNvSpPr>
          <p:nvPr>
            <p:ph type="ftr" sz="quarter" idx="3"/>
          </p:nvPr>
        </p:nvSpPr>
        <p:spPr>
          <a:xfrm>
            <a:off x="2590802" y="6356351"/>
            <a:ext cx="4014551" cy="365125"/>
          </a:xfrm>
          <a:prstGeom prst="rect">
            <a:avLst/>
          </a:prstGeom>
        </p:spPr>
        <p:txBody>
          <a:bodyPr vert="horz" lIns="83477" tIns="41740" rIns="83477" bIns="41740" rtlCol="0" anchor="ctr"/>
          <a:lstStyle>
            <a:lvl1pPr algn="l">
              <a:defRPr sz="900">
                <a:solidFill>
                  <a:schemeClr val="tx1">
                    <a:tint val="75000"/>
                  </a:schemeClr>
                </a:solidFill>
                <a:latin typeface="Tahoma"/>
              </a:defRPr>
            </a:lvl1pPr>
          </a:lstStyle>
          <a:p>
            <a:r>
              <a:rPr lang="ru-RU" dirty="0" smtClean="0">
                <a:solidFill>
                  <a:prstClr val="black">
                    <a:tint val="75000"/>
                  </a:prstClr>
                </a:solidFill>
              </a:rPr>
              <a:t>Список амбассадоров и рекомендации по взаимодействию с ними</a:t>
            </a:r>
            <a:endParaRPr lang="ru-RU" dirty="0">
              <a:solidFill>
                <a:prstClr val="black">
                  <a:tint val="75000"/>
                </a:prstClr>
              </a:solidFill>
            </a:endParaRPr>
          </a:p>
        </p:txBody>
      </p:sp>
      <p:sp>
        <p:nvSpPr>
          <p:cNvPr id="7" name="Номер слайда 5"/>
          <p:cNvSpPr>
            <a:spLocks noGrp="1"/>
          </p:cNvSpPr>
          <p:nvPr>
            <p:ph type="sldNum" sz="quarter" idx="4"/>
          </p:nvPr>
        </p:nvSpPr>
        <p:spPr>
          <a:xfrm>
            <a:off x="6605352" y="6352266"/>
            <a:ext cx="2133600" cy="365125"/>
          </a:xfrm>
          <a:prstGeom prst="rect">
            <a:avLst/>
          </a:prstGeom>
        </p:spPr>
        <p:txBody>
          <a:bodyPr vert="horz" lIns="83477" tIns="41740" rIns="83477" bIns="41740" rtlCol="0" anchor="ctr"/>
          <a:lstStyle>
            <a:lvl1pPr algn="r">
              <a:defRPr sz="1100">
                <a:solidFill>
                  <a:schemeClr val="tx1">
                    <a:tint val="75000"/>
                  </a:schemeClr>
                </a:solidFill>
                <a:latin typeface="Tahoma"/>
              </a:defRPr>
            </a:lvl1pPr>
          </a:lstStyle>
          <a:p>
            <a:fld id="{23D704CE-4D68-584A-838A-AE5576E77FBD}" type="slidenum">
              <a:rPr lang="ru-RU" smtClean="0">
                <a:solidFill>
                  <a:prstClr val="black">
                    <a:tint val="75000"/>
                  </a:prstClr>
                </a:solidFill>
              </a:rPr>
              <a:pPr/>
              <a:t>‹#›</a:t>
            </a:fld>
            <a:endParaRPr lang="ru-RU" dirty="0">
              <a:solidFill>
                <a:prstClr val="black">
                  <a:tint val="75000"/>
                </a:prstClr>
              </a:solidFill>
            </a:endParaRPr>
          </a:p>
        </p:txBody>
      </p:sp>
      <p:pic>
        <p:nvPicPr>
          <p:cNvPr id="4" name="Изображение 3"/>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628646" y="393861"/>
            <a:ext cx="1522144" cy="345490"/>
          </a:xfrm>
          <a:prstGeom prst="rect">
            <a:avLst/>
          </a:prstGeom>
        </p:spPr>
      </p:pic>
    </p:spTree>
    <p:extLst>
      <p:ext uri="{BB962C8B-B14F-4D97-AF65-F5344CB8AC3E}">
        <p14:creationId xmlns:p14="http://schemas.microsoft.com/office/powerpoint/2010/main" val="9724489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Заголовок раздела">
    <p:spTree>
      <p:nvGrpSpPr>
        <p:cNvPr id="1" name=""/>
        <p:cNvGrpSpPr/>
        <p:nvPr/>
      </p:nvGrpSpPr>
      <p:grpSpPr>
        <a:xfrm>
          <a:off x="0" y="0"/>
          <a:ext cx="0" cy="0"/>
          <a:chOff x="0" y="0"/>
          <a:chExt cx="0" cy="0"/>
        </a:xfrm>
      </p:grpSpPr>
      <p:pic>
        <p:nvPicPr>
          <p:cNvPr id="3" name="Изображение 2" descr="PPT_makets-12.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2144"/>
          </a:xfrm>
          <a:prstGeom prst="rect">
            <a:avLst/>
          </a:prstGeom>
        </p:spPr>
      </p:pic>
      <p:sp>
        <p:nvSpPr>
          <p:cNvPr id="4" name="Прямоугольник 3"/>
          <p:cNvSpPr/>
          <p:nvPr userDrawn="1"/>
        </p:nvSpPr>
        <p:spPr>
          <a:xfrm>
            <a:off x="7072920" y="570066"/>
            <a:ext cx="2071083" cy="8378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76672" tIns="38342" rIns="76672" bIns="38342" rtlCol="0" anchor="ctr"/>
          <a:lstStyle/>
          <a:p>
            <a:pPr algn="ctr" defTabSz="417372"/>
            <a:endParaRPr lang="ru-RU" dirty="0">
              <a:solidFill>
                <a:prstClr val="white"/>
              </a:solidFill>
            </a:endParaRPr>
          </a:p>
        </p:txBody>
      </p:sp>
      <p:pic>
        <p:nvPicPr>
          <p:cNvPr id="5" name="Изображение 4"/>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7522715" y="661616"/>
            <a:ext cx="1603629" cy="345490"/>
          </a:xfrm>
          <a:prstGeom prst="rect">
            <a:avLst/>
          </a:prstGeom>
        </p:spPr>
      </p:pic>
    </p:spTree>
    <p:extLst>
      <p:ext uri="{BB962C8B-B14F-4D97-AF65-F5344CB8AC3E}">
        <p14:creationId xmlns:p14="http://schemas.microsoft.com/office/powerpoint/2010/main" val="17150085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Титульный слайд">
    <p:spTree>
      <p:nvGrpSpPr>
        <p:cNvPr id="1" name=""/>
        <p:cNvGrpSpPr/>
        <p:nvPr/>
      </p:nvGrpSpPr>
      <p:grpSpPr>
        <a:xfrm>
          <a:off x="0" y="0"/>
          <a:ext cx="0" cy="0"/>
          <a:chOff x="0" y="0"/>
          <a:chExt cx="0" cy="0"/>
        </a:xfrm>
      </p:grpSpPr>
      <p:pic>
        <p:nvPicPr>
          <p:cNvPr id="2" name="Изображение 1" descr="PPT_makets-09.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17187"/>
            <a:ext cx="9144000" cy="6852144"/>
          </a:xfrm>
          <a:prstGeom prst="rect">
            <a:avLst/>
          </a:prstGeom>
        </p:spPr>
      </p:pic>
      <p:sp>
        <p:nvSpPr>
          <p:cNvPr id="5" name="Название 1"/>
          <p:cNvSpPr>
            <a:spLocks noGrp="1"/>
          </p:cNvSpPr>
          <p:nvPr>
            <p:ph type="title" hasCustomPrompt="1"/>
          </p:nvPr>
        </p:nvSpPr>
        <p:spPr>
          <a:xfrm>
            <a:off x="1105863" y="2567555"/>
            <a:ext cx="6848270" cy="794081"/>
          </a:xfrm>
          <a:prstGeom prst="rect">
            <a:avLst/>
          </a:prstGeom>
        </p:spPr>
        <p:txBody>
          <a:bodyPr lIns="83612" tIns="41807" rIns="83612" bIns="41807"/>
          <a:lstStyle>
            <a:lvl1pPr algn="l">
              <a:defRPr sz="1800" b="1"/>
            </a:lvl1pPr>
          </a:lstStyle>
          <a:p>
            <a:r>
              <a:rPr lang="en-US" dirty="0" smtClean="0"/>
              <a:t>ОБРАЗЕЦ ЗАГОЛОВКА</a:t>
            </a:r>
            <a:endParaRPr lang="ru-RU" dirty="0"/>
          </a:p>
        </p:txBody>
      </p:sp>
      <p:sp>
        <p:nvSpPr>
          <p:cNvPr id="3" name="Прямоугольник 2"/>
          <p:cNvSpPr/>
          <p:nvPr userDrawn="1"/>
        </p:nvSpPr>
        <p:spPr>
          <a:xfrm>
            <a:off x="7072920" y="570066"/>
            <a:ext cx="2071083" cy="8378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76795" tIns="38403" rIns="76795" bIns="38403" rtlCol="0" anchor="ctr"/>
          <a:lstStyle/>
          <a:p>
            <a:pPr algn="ctr" defTabSz="418044"/>
            <a:endParaRPr lang="ru-RU" dirty="0">
              <a:solidFill>
                <a:prstClr val="white"/>
              </a:solidFill>
            </a:endParaRPr>
          </a:p>
        </p:txBody>
      </p:sp>
      <p:pic>
        <p:nvPicPr>
          <p:cNvPr id="6" name="Изображение 5"/>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7522715" y="661616"/>
            <a:ext cx="1603629" cy="345490"/>
          </a:xfrm>
          <a:prstGeom prst="rect">
            <a:avLst/>
          </a:prstGeom>
        </p:spPr>
      </p:pic>
      <p:sp>
        <p:nvSpPr>
          <p:cNvPr id="7" name="Ромб 6"/>
          <p:cNvSpPr/>
          <p:nvPr userDrawn="1"/>
        </p:nvSpPr>
        <p:spPr>
          <a:xfrm>
            <a:off x="4259690" y="2798479"/>
            <a:ext cx="1825269" cy="1373327"/>
          </a:xfrm>
          <a:prstGeom prst="diamond">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76795" tIns="38403" rIns="76795" bIns="38403" rtlCol="0" anchor="ctr"/>
          <a:lstStyle/>
          <a:p>
            <a:pPr algn="ctr" defTabSz="418044"/>
            <a:endParaRPr lang="ru-RU" dirty="0">
              <a:solidFill>
                <a:prstClr val="white"/>
              </a:solidFill>
            </a:endParaRPr>
          </a:p>
        </p:txBody>
      </p:sp>
    </p:spTree>
    <p:extLst>
      <p:ext uri="{BB962C8B-B14F-4D97-AF65-F5344CB8AC3E}">
        <p14:creationId xmlns:p14="http://schemas.microsoft.com/office/powerpoint/2010/main" val="23248741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_Заголовок и объект">
    <p:spTree>
      <p:nvGrpSpPr>
        <p:cNvPr id="1" name=""/>
        <p:cNvGrpSpPr/>
        <p:nvPr/>
      </p:nvGrpSpPr>
      <p:grpSpPr>
        <a:xfrm>
          <a:off x="0" y="0"/>
          <a:ext cx="0" cy="0"/>
          <a:chOff x="0" y="0"/>
          <a:chExt cx="0" cy="0"/>
        </a:xfrm>
      </p:grpSpPr>
      <p:sp>
        <p:nvSpPr>
          <p:cNvPr id="2" name="Название 1"/>
          <p:cNvSpPr>
            <a:spLocks noGrp="1"/>
          </p:cNvSpPr>
          <p:nvPr>
            <p:ph type="title" hasCustomPrompt="1"/>
          </p:nvPr>
        </p:nvSpPr>
        <p:spPr>
          <a:xfrm>
            <a:off x="457200" y="1012044"/>
            <a:ext cx="8229600" cy="794081"/>
          </a:xfrm>
          <a:prstGeom prst="rect">
            <a:avLst/>
          </a:prstGeom>
        </p:spPr>
        <p:txBody>
          <a:bodyPr lIns="83612" tIns="41807" rIns="83612" bIns="41807"/>
          <a:lstStyle>
            <a:lvl1pPr algn="l">
              <a:defRPr sz="1800" b="1"/>
            </a:lvl1pPr>
          </a:lstStyle>
          <a:p>
            <a:r>
              <a:rPr lang="en-US" dirty="0" smtClean="0"/>
              <a:t>ОБРАЗЕЦ ЗАГОЛОВКА</a:t>
            </a:r>
            <a:endParaRPr lang="ru-RU" dirty="0"/>
          </a:p>
        </p:txBody>
      </p:sp>
      <p:sp>
        <p:nvSpPr>
          <p:cNvPr id="3" name="Содержимое 2"/>
          <p:cNvSpPr>
            <a:spLocks noGrp="1"/>
          </p:cNvSpPr>
          <p:nvPr>
            <p:ph idx="1"/>
          </p:nvPr>
        </p:nvSpPr>
        <p:spPr>
          <a:xfrm>
            <a:off x="2053784" y="1806124"/>
            <a:ext cx="2452705" cy="1865077"/>
          </a:xfrm>
          <a:prstGeom prst="rect">
            <a:avLst/>
          </a:prstGeom>
        </p:spPr>
        <p:txBody>
          <a:bodyPr lIns="83612" tIns="41807" rIns="83612" bIns="41807"/>
          <a:lstStyle>
            <a:lvl1pPr algn="l">
              <a:defRPr sz="1100"/>
            </a:lvl1pPr>
            <a:lvl2pPr algn="l">
              <a:defRPr/>
            </a:lvl2pPr>
            <a:lvl3pPr algn="l">
              <a:defRPr/>
            </a:lvl3pPr>
            <a:lvl4pPr algn="l">
              <a:defRPr/>
            </a:lvl4pPr>
            <a:lvl5pPr algn="l">
              <a:defRPr/>
            </a:lvl5pPr>
          </a:lstStyle>
          <a:p>
            <a:pPr lvl="0"/>
            <a:r>
              <a:rPr lang="en-US" dirty="0" err="1" smtClean="0"/>
              <a:t>Образец</a:t>
            </a:r>
            <a:r>
              <a:rPr lang="en-US" dirty="0" smtClean="0"/>
              <a:t> </a:t>
            </a:r>
            <a:r>
              <a:rPr lang="en-US" dirty="0" err="1" smtClean="0"/>
              <a:t>текста</a:t>
            </a:r>
            <a:endParaRPr lang="ru-RU" dirty="0"/>
          </a:p>
        </p:txBody>
      </p:sp>
      <p:sp>
        <p:nvSpPr>
          <p:cNvPr id="7" name="Нижний колонтитул 4"/>
          <p:cNvSpPr>
            <a:spLocks noGrp="1"/>
          </p:cNvSpPr>
          <p:nvPr>
            <p:ph type="ftr" sz="quarter" idx="3"/>
          </p:nvPr>
        </p:nvSpPr>
        <p:spPr>
          <a:xfrm>
            <a:off x="2590801" y="6356351"/>
            <a:ext cx="3928176" cy="365125"/>
          </a:xfrm>
          <a:prstGeom prst="rect">
            <a:avLst/>
          </a:prstGeom>
        </p:spPr>
        <p:txBody>
          <a:bodyPr vert="horz" lIns="83612" tIns="41807" rIns="83612" bIns="41807" rtlCol="0" anchor="ctr"/>
          <a:lstStyle>
            <a:lvl1pPr algn="l">
              <a:defRPr sz="900">
                <a:solidFill>
                  <a:schemeClr val="tx1">
                    <a:tint val="75000"/>
                  </a:schemeClr>
                </a:solidFill>
                <a:latin typeface="Tahoma"/>
              </a:defRPr>
            </a:lvl1pPr>
          </a:lstStyle>
          <a:p>
            <a:r>
              <a:rPr lang="ru-RU" dirty="0" smtClean="0">
                <a:solidFill>
                  <a:prstClr val="black">
                    <a:tint val="75000"/>
                  </a:prstClr>
                </a:solidFill>
              </a:rPr>
              <a:t>Список амбассадоров и рекомендации по взаимодействию с ними</a:t>
            </a:r>
            <a:endParaRPr lang="ru-RU" dirty="0">
              <a:solidFill>
                <a:prstClr val="black">
                  <a:tint val="75000"/>
                </a:prstClr>
              </a:solidFill>
            </a:endParaRPr>
          </a:p>
        </p:txBody>
      </p:sp>
      <p:sp>
        <p:nvSpPr>
          <p:cNvPr id="8" name="Номер слайда 5"/>
          <p:cNvSpPr>
            <a:spLocks noGrp="1"/>
          </p:cNvSpPr>
          <p:nvPr>
            <p:ph type="sldNum" sz="quarter" idx="4"/>
          </p:nvPr>
        </p:nvSpPr>
        <p:spPr>
          <a:xfrm>
            <a:off x="6605352" y="6352266"/>
            <a:ext cx="2133600" cy="365125"/>
          </a:xfrm>
          <a:prstGeom prst="rect">
            <a:avLst/>
          </a:prstGeom>
        </p:spPr>
        <p:txBody>
          <a:bodyPr vert="horz" lIns="83612" tIns="41807" rIns="83612" bIns="41807" rtlCol="0" anchor="ctr"/>
          <a:lstStyle>
            <a:lvl1pPr algn="r">
              <a:defRPr sz="1100">
                <a:solidFill>
                  <a:schemeClr val="tx1">
                    <a:tint val="75000"/>
                  </a:schemeClr>
                </a:solidFill>
                <a:latin typeface="Tahoma"/>
              </a:defRPr>
            </a:lvl1pPr>
          </a:lstStyle>
          <a:p>
            <a:fld id="{23D704CE-4D68-584A-838A-AE5576E77FBD}" type="slidenum">
              <a:rPr lang="ru-RU" smtClean="0">
                <a:solidFill>
                  <a:prstClr val="black">
                    <a:tint val="75000"/>
                  </a:prstClr>
                </a:solidFill>
              </a:rPr>
              <a:pPr/>
              <a:t>‹#›</a:t>
            </a:fld>
            <a:endParaRPr lang="ru-RU" dirty="0">
              <a:solidFill>
                <a:prstClr val="black">
                  <a:tint val="75000"/>
                </a:prstClr>
              </a:solidFill>
            </a:endParaRPr>
          </a:p>
        </p:txBody>
      </p:sp>
      <p:sp>
        <p:nvSpPr>
          <p:cNvPr id="6" name="Содержимое 2"/>
          <p:cNvSpPr>
            <a:spLocks noGrp="1"/>
          </p:cNvSpPr>
          <p:nvPr>
            <p:ph idx="10"/>
          </p:nvPr>
        </p:nvSpPr>
        <p:spPr>
          <a:xfrm>
            <a:off x="457202" y="1806124"/>
            <a:ext cx="1441405" cy="1865077"/>
          </a:xfrm>
          <a:prstGeom prst="rect">
            <a:avLst/>
          </a:prstGeom>
        </p:spPr>
        <p:txBody>
          <a:bodyPr lIns="83612" tIns="41807" rIns="83612" bIns="41807"/>
          <a:lstStyle>
            <a:lvl1pPr algn="l">
              <a:defRPr sz="1100"/>
            </a:lvl1pPr>
            <a:lvl2pPr algn="l">
              <a:defRPr/>
            </a:lvl2pPr>
            <a:lvl3pPr algn="l">
              <a:defRPr/>
            </a:lvl3pPr>
            <a:lvl4pPr algn="l">
              <a:defRPr/>
            </a:lvl4pPr>
            <a:lvl5pPr algn="l">
              <a:defRPr/>
            </a:lvl5pPr>
          </a:lstStyle>
          <a:p>
            <a:pPr lvl="0"/>
            <a:r>
              <a:rPr lang="en-US" dirty="0" err="1" smtClean="0"/>
              <a:t>Образец</a:t>
            </a:r>
            <a:r>
              <a:rPr lang="en-US" dirty="0" smtClean="0"/>
              <a:t> </a:t>
            </a:r>
            <a:r>
              <a:rPr lang="en-US" dirty="0" err="1" smtClean="0"/>
              <a:t>текста</a:t>
            </a:r>
            <a:endParaRPr lang="ru-RU" dirty="0"/>
          </a:p>
        </p:txBody>
      </p:sp>
      <p:sp>
        <p:nvSpPr>
          <p:cNvPr id="11" name="Содержимое 2"/>
          <p:cNvSpPr>
            <a:spLocks noGrp="1"/>
          </p:cNvSpPr>
          <p:nvPr>
            <p:ph idx="11"/>
          </p:nvPr>
        </p:nvSpPr>
        <p:spPr>
          <a:xfrm>
            <a:off x="6234451" y="1806124"/>
            <a:ext cx="2452705" cy="1865077"/>
          </a:xfrm>
          <a:prstGeom prst="rect">
            <a:avLst/>
          </a:prstGeom>
        </p:spPr>
        <p:txBody>
          <a:bodyPr lIns="83612" tIns="41807" rIns="83612" bIns="41807"/>
          <a:lstStyle>
            <a:lvl1pPr algn="l">
              <a:defRPr sz="1100"/>
            </a:lvl1pPr>
            <a:lvl2pPr algn="l">
              <a:defRPr/>
            </a:lvl2pPr>
            <a:lvl3pPr algn="l">
              <a:defRPr/>
            </a:lvl3pPr>
            <a:lvl4pPr algn="l">
              <a:defRPr/>
            </a:lvl4pPr>
            <a:lvl5pPr algn="l">
              <a:defRPr/>
            </a:lvl5pPr>
          </a:lstStyle>
          <a:p>
            <a:pPr lvl="0"/>
            <a:r>
              <a:rPr lang="en-US" dirty="0" err="1" smtClean="0"/>
              <a:t>Образец</a:t>
            </a:r>
            <a:r>
              <a:rPr lang="en-US" dirty="0" smtClean="0"/>
              <a:t> </a:t>
            </a:r>
            <a:r>
              <a:rPr lang="en-US" dirty="0" err="1" smtClean="0"/>
              <a:t>текста</a:t>
            </a:r>
            <a:endParaRPr lang="ru-RU" dirty="0"/>
          </a:p>
        </p:txBody>
      </p:sp>
      <p:sp>
        <p:nvSpPr>
          <p:cNvPr id="12" name="Содержимое 2"/>
          <p:cNvSpPr>
            <a:spLocks noGrp="1"/>
          </p:cNvSpPr>
          <p:nvPr>
            <p:ph idx="12"/>
          </p:nvPr>
        </p:nvSpPr>
        <p:spPr>
          <a:xfrm>
            <a:off x="4637868" y="1806124"/>
            <a:ext cx="1441405" cy="1865077"/>
          </a:xfrm>
          <a:prstGeom prst="rect">
            <a:avLst/>
          </a:prstGeom>
        </p:spPr>
        <p:txBody>
          <a:bodyPr lIns="83612" tIns="41807" rIns="83612" bIns="41807"/>
          <a:lstStyle>
            <a:lvl1pPr algn="l">
              <a:defRPr sz="1100"/>
            </a:lvl1pPr>
            <a:lvl2pPr algn="l">
              <a:defRPr/>
            </a:lvl2pPr>
            <a:lvl3pPr algn="l">
              <a:defRPr/>
            </a:lvl3pPr>
            <a:lvl4pPr algn="l">
              <a:defRPr/>
            </a:lvl4pPr>
            <a:lvl5pPr algn="l">
              <a:defRPr/>
            </a:lvl5pPr>
          </a:lstStyle>
          <a:p>
            <a:pPr lvl="0"/>
            <a:r>
              <a:rPr lang="en-US" dirty="0" err="1" smtClean="0"/>
              <a:t>Образец</a:t>
            </a:r>
            <a:r>
              <a:rPr lang="en-US" dirty="0" smtClean="0"/>
              <a:t> </a:t>
            </a:r>
            <a:r>
              <a:rPr lang="en-US" dirty="0" err="1" smtClean="0"/>
              <a:t>текста</a:t>
            </a:r>
            <a:endParaRPr lang="ru-RU" dirty="0"/>
          </a:p>
        </p:txBody>
      </p:sp>
      <p:sp>
        <p:nvSpPr>
          <p:cNvPr id="13" name="Содержимое 2"/>
          <p:cNvSpPr>
            <a:spLocks noGrp="1"/>
          </p:cNvSpPr>
          <p:nvPr>
            <p:ph idx="13"/>
          </p:nvPr>
        </p:nvSpPr>
        <p:spPr>
          <a:xfrm>
            <a:off x="2053784" y="3879072"/>
            <a:ext cx="2452705" cy="1865077"/>
          </a:xfrm>
          <a:prstGeom prst="rect">
            <a:avLst/>
          </a:prstGeom>
        </p:spPr>
        <p:txBody>
          <a:bodyPr lIns="83612" tIns="41807" rIns="83612" bIns="41807"/>
          <a:lstStyle>
            <a:lvl1pPr algn="l">
              <a:defRPr sz="1100"/>
            </a:lvl1pPr>
            <a:lvl2pPr algn="l">
              <a:defRPr/>
            </a:lvl2pPr>
            <a:lvl3pPr algn="l">
              <a:defRPr/>
            </a:lvl3pPr>
            <a:lvl4pPr algn="l">
              <a:defRPr/>
            </a:lvl4pPr>
            <a:lvl5pPr algn="l">
              <a:defRPr/>
            </a:lvl5pPr>
          </a:lstStyle>
          <a:p>
            <a:pPr lvl="0"/>
            <a:r>
              <a:rPr lang="en-US" dirty="0" err="1" smtClean="0"/>
              <a:t>Образец</a:t>
            </a:r>
            <a:r>
              <a:rPr lang="en-US" dirty="0" smtClean="0"/>
              <a:t> </a:t>
            </a:r>
            <a:r>
              <a:rPr lang="en-US" dirty="0" err="1" smtClean="0"/>
              <a:t>текста</a:t>
            </a:r>
            <a:endParaRPr lang="ru-RU" dirty="0"/>
          </a:p>
        </p:txBody>
      </p:sp>
      <p:sp>
        <p:nvSpPr>
          <p:cNvPr id="14" name="Содержимое 2"/>
          <p:cNvSpPr>
            <a:spLocks noGrp="1"/>
          </p:cNvSpPr>
          <p:nvPr>
            <p:ph idx="14"/>
          </p:nvPr>
        </p:nvSpPr>
        <p:spPr>
          <a:xfrm>
            <a:off x="457202" y="3879072"/>
            <a:ext cx="1441405" cy="1865077"/>
          </a:xfrm>
          <a:prstGeom prst="rect">
            <a:avLst/>
          </a:prstGeom>
        </p:spPr>
        <p:txBody>
          <a:bodyPr lIns="83612" tIns="41807" rIns="83612" bIns="41807"/>
          <a:lstStyle>
            <a:lvl1pPr algn="l">
              <a:defRPr sz="1100"/>
            </a:lvl1pPr>
            <a:lvl2pPr algn="l">
              <a:defRPr/>
            </a:lvl2pPr>
            <a:lvl3pPr algn="l">
              <a:defRPr/>
            </a:lvl3pPr>
            <a:lvl4pPr algn="l">
              <a:defRPr/>
            </a:lvl4pPr>
            <a:lvl5pPr algn="l">
              <a:defRPr/>
            </a:lvl5pPr>
          </a:lstStyle>
          <a:p>
            <a:pPr lvl="0"/>
            <a:r>
              <a:rPr lang="en-US" dirty="0" err="1" smtClean="0"/>
              <a:t>Образец</a:t>
            </a:r>
            <a:r>
              <a:rPr lang="en-US" dirty="0" smtClean="0"/>
              <a:t> </a:t>
            </a:r>
            <a:r>
              <a:rPr lang="en-US" dirty="0" err="1" smtClean="0"/>
              <a:t>текста</a:t>
            </a:r>
            <a:endParaRPr lang="ru-RU" dirty="0"/>
          </a:p>
        </p:txBody>
      </p:sp>
      <p:sp>
        <p:nvSpPr>
          <p:cNvPr id="15" name="Содержимое 2"/>
          <p:cNvSpPr>
            <a:spLocks noGrp="1"/>
          </p:cNvSpPr>
          <p:nvPr>
            <p:ph idx="15"/>
          </p:nvPr>
        </p:nvSpPr>
        <p:spPr>
          <a:xfrm>
            <a:off x="6234451" y="3879072"/>
            <a:ext cx="2452705" cy="1865077"/>
          </a:xfrm>
          <a:prstGeom prst="rect">
            <a:avLst/>
          </a:prstGeom>
        </p:spPr>
        <p:txBody>
          <a:bodyPr lIns="83612" tIns="41807" rIns="83612" bIns="41807"/>
          <a:lstStyle>
            <a:lvl1pPr algn="l">
              <a:defRPr sz="1100"/>
            </a:lvl1pPr>
            <a:lvl2pPr algn="l">
              <a:defRPr/>
            </a:lvl2pPr>
            <a:lvl3pPr algn="l">
              <a:defRPr/>
            </a:lvl3pPr>
            <a:lvl4pPr algn="l">
              <a:defRPr/>
            </a:lvl4pPr>
            <a:lvl5pPr algn="l">
              <a:defRPr/>
            </a:lvl5pPr>
          </a:lstStyle>
          <a:p>
            <a:pPr lvl="0"/>
            <a:r>
              <a:rPr lang="en-US" dirty="0" err="1" smtClean="0"/>
              <a:t>Образец</a:t>
            </a:r>
            <a:r>
              <a:rPr lang="en-US" dirty="0" smtClean="0"/>
              <a:t> </a:t>
            </a:r>
            <a:r>
              <a:rPr lang="en-US" dirty="0" err="1" smtClean="0"/>
              <a:t>текста</a:t>
            </a:r>
            <a:endParaRPr lang="ru-RU" dirty="0"/>
          </a:p>
        </p:txBody>
      </p:sp>
      <p:sp>
        <p:nvSpPr>
          <p:cNvPr id="16" name="Содержимое 2"/>
          <p:cNvSpPr>
            <a:spLocks noGrp="1"/>
          </p:cNvSpPr>
          <p:nvPr>
            <p:ph idx="16"/>
          </p:nvPr>
        </p:nvSpPr>
        <p:spPr>
          <a:xfrm>
            <a:off x="4637868" y="3879072"/>
            <a:ext cx="1441405" cy="1865077"/>
          </a:xfrm>
          <a:prstGeom prst="rect">
            <a:avLst/>
          </a:prstGeom>
        </p:spPr>
        <p:txBody>
          <a:bodyPr lIns="83612" tIns="41807" rIns="83612" bIns="41807"/>
          <a:lstStyle>
            <a:lvl1pPr algn="l">
              <a:defRPr sz="1100"/>
            </a:lvl1pPr>
            <a:lvl2pPr algn="l">
              <a:defRPr/>
            </a:lvl2pPr>
            <a:lvl3pPr algn="l">
              <a:defRPr/>
            </a:lvl3pPr>
            <a:lvl4pPr algn="l">
              <a:defRPr/>
            </a:lvl4pPr>
            <a:lvl5pPr algn="l">
              <a:defRPr/>
            </a:lvl5pPr>
          </a:lstStyle>
          <a:p>
            <a:pPr lvl="0"/>
            <a:r>
              <a:rPr lang="en-US" dirty="0" err="1" smtClean="0"/>
              <a:t>Образец</a:t>
            </a:r>
            <a:r>
              <a:rPr lang="en-US" dirty="0" smtClean="0"/>
              <a:t> </a:t>
            </a:r>
            <a:r>
              <a:rPr lang="en-US" dirty="0" err="1" smtClean="0"/>
              <a:t>текста</a:t>
            </a:r>
            <a:endParaRPr lang="ru-RU" dirty="0"/>
          </a:p>
        </p:txBody>
      </p:sp>
      <p:pic>
        <p:nvPicPr>
          <p:cNvPr id="17" name="Изображение 1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628646" y="393861"/>
            <a:ext cx="1522144" cy="345490"/>
          </a:xfrm>
          <a:prstGeom prst="rect">
            <a:avLst/>
          </a:prstGeom>
        </p:spPr>
      </p:pic>
    </p:spTree>
    <p:extLst>
      <p:ext uri="{BB962C8B-B14F-4D97-AF65-F5344CB8AC3E}">
        <p14:creationId xmlns:p14="http://schemas.microsoft.com/office/powerpoint/2010/main" val="30602234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Заголовок раздела">
    <p:spTree>
      <p:nvGrpSpPr>
        <p:cNvPr id="1" name=""/>
        <p:cNvGrpSpPr/>
        <p:nvPr/>
      </p:nvGrpSpPr>
      <p:grpSpPr>
        <a:xfrm>
          <a:off x="0" y="0"/>
          <a:ext cx="0" cy="0"/>
          <a:chOff x="0" y="0"/>
          <a:chExt cx="0" cy="0"/>
        </a:xfrm>
      </p:grpSpPr>
      <p:pic>
        <p:nvPicPr>
          <p:cNvPr id="4" name="Изображение 3" descr="PPT_makets-11.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2144"/>
          </a:xfrm>
          <a:prstGeom prst="rect">
            <a:avLst/>
          </a:prstGeom>
        </p:spPr>
      </p:pic>
      <p:sp>
        <p:nvSpPr>
          <p:cNvPr id="2" name="Название 1"/>
          <p:cNvSpPr>
            <a:spLocks noGrp="1"/>
          </p:cNvSpPr>
          <p:nvPr>
            <p:ph type="title"/>
          </p:nvPr>
        </p:nvSpPr>
        <p:spPr>
          <a:xfrm>
            <a:off x="1073688" y="2735693"/>
            <a:ext cx="7772400" cy="1362075"/>
          </a:xfrm>
          <a:prstGeom prst="rect">
            <a:avLst/>
          </a:prstGeom>
        </p:spPr>
        <p:txBody>
          <a:bodyPr lIns="83612" tIns="41807" rIns="83612" bIns="41807" anchor="t"/>
          <a:lstStyle>
            <a:lvl1pPr algn="l">
              <a:defRPr sz="3500" b="1" cap="all">
                <a:solidFill>
                  <a:srgbClr val="4CAF90"/>
                </a:solidFill>
              </a:defRPr>
            </a:lvl1pPr>
          </a:lstStyle>
          <a:p>
            <a:r>
              <a:rPr lang="en-US" dirty="0" err="1" smtClean="0"/>
              <a:t>Образец</a:t>
            </a:r>
            <a:r>
              <a:rPr lang="en-US" dirty="0" smtClean="0"/>
              <a:t> </a:t>
            </a:r>
            <a:r>
              <a:rPr lang="en-US" dirty="0" err="1" smtClean="0"/>
              <a:t>заголовка</a:t>
            </a:r>
            <a:endParaRPr lang="ru-RU" dirty="0"/>
          </a:p>
        </p:txBody>
      </p:sp>
      <p:sp>
        <p:nvSpPr>
          <p:cNvPr id="5" name="Прямоугольник 4"/>
          <p:cNvSpPr/>
          <p:nvPr userDrawn="1"/>
        </p:nvSpPr>
        <p:spPr>
          <a:xfrm>
            <a:off x="7072920" y="570066"/>
            <a:ext cx="2071083" cy="8378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76795" tIns="38403" rIns="76795" bIns="38403" rtlCol="0" anchor="ctr"/>
          <a:lstStyle/>
          <a:p>
            <a:pPr algn="ctr" defTabSz="418044"/>
            <a:endParaRPr lang="ru-RU" dirty="0">
              <a:solidFill>
                <a:prstClr val="white"/>
              </a:solidFill>
            </a:endParaRPr>
          </a:p>
        </p:txBody>
      </p:sp>
      <p:pic>
        <p:nvPicPr>
          <p:cNvPr id="6" name="Изображение 5"/>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7522715" y="661616"/>
            <a:ext cx="1603629" cy="345490"/>
          </a:xfrm>
          <a:prstGeom prst="rect">
            <a:avLst/>
          </a:prstGeom>
        </p:spPr>
      </p:pic>
    </p:spTree>
    <p:extLst>
      <p:ext uri="{BB962C8B-B14F-4D97-AF65-F5344CB8AC3E}">
        <p14:creationId xmlns:p14="http://schemas.microsoft.com/office/powerpoint/2010/main" val="30413737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Только заголовок">
    <p:spTree>
      <p:nvGrpSpPr>
        <p:cNvPr id="1" name=""/>
        <p:cNvGrpSpPr/>
        <p:nvPr/>
      </p:nvGrpSpPr>
      <p:grpSpPr>
        <a:xfrm>
          <a:off x="0" y="0"/>
          <a:ext cx="0" cy="0"/>
          <a:chOff x="0" y="0"/>
          <a:chExt cx="0" cy="0"/>
        </a:xfrm>
      </p:grpSpPr>
      <p:sp>
        <p:nvSpPr>
          <p:cNvPr id="6" name="Нижний колонтитул 4"/>
          <p:cNvSpPr>
            <a:spLocks noGrp="1"/>
          </p:cNvSpPr>
          <p:nvPr>
            <p:ph type="ftr" sz="quarter" idx="3"/>
          </p:nvPr>
        </p:nvSpPr>
        <p:spPr>
          <a:xfrm>
            <a:off x="2590802" y="6356351"/>
            <a:ext cx="4014551" cy="365125"/>
          </a:xfrm>
          <a:prstGeom prst="rect">
            <a:avLst/>
          </a:prstGeom>
        </p:spPr>
        <p:txBody>
          <a:bodyPr vert="horz" lIns="83612" tIns="41807" rIns="83612" bIns="41807" rtlCol="0" anchor="ctr"/>
          <a:lstStyle>
            <a:lvl1pPr algn="l">
              <a:defRPr sz="900">
                <a:solidFill>
                  <a:schemeClr val="tx1">
                    <a:tint val="75000"/>
                  </a:schemeClr>
                </a:solidFill>
                <a:latin typeface="Tahoma"/>
              </a:defRPr>
            </a:lvl1pPr>
          </a:lstStyle>
          <a:p>
            <a:r>
              <a:rPr lang="ru-RU" dirty="0" smtClean="0">
                <a:solidFill>
                  <a:prstClr val="black">
                    <a:tint val="75000"/>
                  </a:prstClr>
                </a:solidFill>
              </a:rPr>
              <a:t>Список амбассадоров и рекомендации по взаимодействию с ними</a:t>
            </a:r>
            <a:endParaRPr lang="ru-RU" dirty="0">
              <a:solidFill>
                <a:prstClr val="black">
                  <a:tint val="75000"/>
                </a:prstClr>
              </a:solidFill>
            </a:endParaRPr>
          </a:p>
        </p:txBody>
      </p:sp>
      <p:sp>
        <p:nvSpPr>
          <p:cNvPr id="7" name="Номер слайда 5"/>
          <p:cNvSpPr>
            <a:spLocks noGrp="1"/>
          </p:cNvSpPr>
          <p:nvPr>
            <p:ph type="sldNum" sz="quarter" idx="4"/>
          </p:nvPr>
        </p:nvSpPr>
        <p:spPr>
          <a:xfrm>
            <a:off x="6605352" y="6352266"/>
            <a:ext cx="2133600" cy="365125"/>
          </a:xfrm>
          <a:prstGeom prst="rect">
            <a:avLst/>
          </a:prstGeom>
        </p:spPr>
        <p:txBody>
          <a:bodyPr vert="horz" lIns="83612" tIns="41807" rIns="83612" bIns="41807" rtlCol="0" anchor="ctr"/>
          <a:lstStyle>
            <a:lvl1pPr algn="r">
              <a:defRPr sz="1100">
                <a:solidFill>
                  <a:schemeClr val="tx1">
                    <a:tint val="75000"/>
                  </a:schemeClr>
                </a:solidFill>
                <a:latin typeface="Tahoma"/>
              </a:defRPr>
            </a:lvl1pPr>
          </a:lstStyle>
          <a:p>
            <a:fld id="{23D704CE-4D68-584A-838A-AE5576E77FBD}" type="slidenum">
              <a:rPr lang="ru-RU" smtClean="0">
                <a:solidFill>
                  <a:prstClr val="black">
                    <a:tint val="75000"/>
                  </a:prstClr>
                </a:solidFill>
              </a:rPr>
              <a:pPr/>
              <a:t>‹#›</a:t>
            </a:fld>
            <a:endParaRPr lang="ru-RU" dirty="0">
              <a:solidFill>
                <a:prstClr val="black">
                  <a:tint val="75000"/>
                </a:prstClr>
              </a:solidFill>
            </a:endParaRPr>
          </a:p>
        </p:txBody>
      </p:sp>
      <p:pic>
        <p:nvPicPr>
          <p:cNvPr id="4" name="Изображение 3"/>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628646" y="393861"/>
            <a:ext cx="1522144" cy="345490"/>
          </a:xfrm>
          <a:prstGeom prst="rect">
            <a:avLst/>
          </a:prstGeom>
        </p:spPr>
      </p:pic>
    </p:spTree>
    <p:extLst>
      <p:ext uri="{BB962C8B-B14F-4D97-AF65-F5344CB8AC3E}">
        <p14:creationId xmlns:p14="http://schemas.microsoft.com/office/powerpoint/2010/main" val="1990886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10187"/>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912"/>
            <a:ext cx="7886700" cy="1500187"/>
          </a:xfrm>
        </p:spPr>
        <p:txBody>
          <a:bodyPr/>
          <a:lstStyle>
            <a:lvl1pPr marL="0" indent="0">
              <a:buNone/>
              <a:defRPr sz="2400">
                <a:solidFill>
                  <a:schemeClr val="tx1"/>
                </a:solidFill>
              </a:defRPr>
            </a:lvl1pPr>
            <a:lvl2pPr marL="432526" indent="0">
              <a:buNone/>
              <a:defRPr sz="2000">
                <a:solidFill>
                  <a:schemeClr val="tx1">
                    <a:tint val="75000"/>
                  </a:schemeClr>
                </a:solidFill>
              </a:defRPr>
            </a:lvl2pPr>
            <a:lvl3pPr marL="865127" indent="0">
              <a:buNone/>
              <a:defRPr sz="1800">
                <a:solidFill>
                  <a:schemeClr val="tx1">
                    <a:tint val="75000"/>
                  </a:schemeClr>
                </a:solidFill>
              </a:defRPr>
            </a:lvl3pPr>
            <a:lvl4pPr marL="1297680" indent="0">
              <a:buNone/>
              <a:defRPr sz="1600">
                <a:solidFill>
                  <a:schemeClr val="tx1">
                    <a:tint val="75000"/>
                  </a:schemeClr>
                </a:solidFill>
              </a:defRPr>
            </a:lvl4pPr>
            <a:lvl5pPr marL="1730245" indent="0">
              <a:buNone/>
              <a:defRPr sz="1600">
                <a:solidFill>
                  <a:schemeClr val="tx1">
                    <a:tint val="75000"/>
                  </a:schemeClr>
                </a:solidFill>
              </a:defRPr>
            </a:lvl5pPr>
            <a:lvl6pPr marL="2162801" indent="0">
              <a:buNone/>
              <a:defRPr sz="1600">
                <a:solidFill>
                  <a:schemeClr val="tx1">
                    <a:tint val="75000"/>
                  </a:schemeClr>
                </a:solidFill>
              </a:defRPr>
            </a:lvl6pPr>
            <a:lvl7pPr marL="2595368" indent="0">
              <a:buNone/>
              <a:defRPr sz="1600">
                <a:solidFill>
                  <a:schemeClr val="tx1">
                    <a:tint val="75000"/>
                  </a:schemeClr>
                </a:solidFill>
              </a:defRPr>
            </a:lvl7pPr>
            <a:lvl8pPr marL="3027939" indent="0">
              <a:buNone/>
              <a:defRPr sz="1600">
                <a:solidFill>
                  <a:schemeClr val="tx1">
                    <a:tint val="75000"/>
                  </a:schemeClr>
                </a:solidFill>
              </a:defRPr>
            </a:lvl8pPr>
            <a:lvl9pPr marL="346048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D96E0F-C774-0549-84B1-7A916D46B85D}" type="datetimeFigureOut">
              <a:rPr lang="en-US" smtClean="0"/>
              <a:pPr/>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34ECAB-E47D-444F-88B2-CC7E75B15671}" type="slidenum">
              <a:rPr lang="en-US" smtClean="0"/>
              <a:pPr/>
              <a:t>‹#›</a:t>
            </a:fld>
            <a:endParaRPr lang="en-US" dirty="0"/>
          </a:p>
        </p:txBody>
      </p:sp>
    </p:spTree>
    <p:extLst>
      <p:ext uri="{BB962C8B-B14F-4D97-AF65-F5344CB8AC3E}">
        <p14:creationId xmlns:p14="http://schemas.microsoft.com/office/powerpoint/2010/main" val="9218238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_Заголовок раздела">
    <p:spTree>
      <p:nvGrpSpPr>
        <p:cNvPr id="1" name=""/>
        <p:cNvGrpSpPr/>
        <p:nvPr/>
      </p:nvGrpSpPr>
      <p:grpSpPr>
        <a:xfrm>
          <a:off x="0" y="0"/>
          <a:ext cx="0" cy="0"/>
          <a:chOff x="0" y="0"/>
          <a:chExt cx="0" cy="0"/>
        </a:xfrm>
      </p:grpSpPr>
      <p:pic>
        <p:nvPicPr>
          <p:cNvPr id="3" name="Изображение 2" descr="PPT_makets-12.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2144"/>
          </a:xfrm>
          <a:prstGeom prst="rect">
            <a:avLst/>
          </a:prstGeom>
        </p:spPr>
      </p:pic>
      <p:sp>
        <p:nvSpPr>
          <p:cNvPr id="4" name="Прямоугольник 3"/>
          <p:cNvSpPr/>
          <p:nvPr userDrawn="1"/>
        </p:nvSpPr>
        <p:spPr>
          <a:xfrm>
            <a:off x="7072920" y="570066"/>
            <a:ext cx="2071083" cy="8378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76795" tIns="38403" rIns="76795" bIns="38403" rtlCol="0" anchor="ctr"/>
          <a:lstStyle/>
          <a:p>
            <a:pPr algn="ctr" defTabSz="418044"/>
            <a:endParaRPr lang="ru-RU" dirty="0">
              <a:solidFill>
                <a:prstClr val="white"/>
              </a:solidFill>
            </a:endParaRPr>
          </a:p>
        </p:txBody>
      </p:sp>
      <p:pic>
        <p:nvPicPr>
          <p:cNvPr id="5" name="Изображение 4"/>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7522715" y="661616"/>
            <a:ext cx="1603629" cy="345490"/>
          </a:xfrm>
          <a:prstGeom prst="rect">
            <a:avLst/>
          </a:prstGeom>
        </p:spPr>
      </p:pic>
    </p:spTree>
    <p:extLst>
      <p:ext uri="{BB962C8B-B14F-4D97-AF65-F5344CB8AC3E}">
        <p14:creationId xmlns:p14="http://schemas.microsoft.com/office/powerpoint/2010/main" val="27644909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3" y="3602038"/>
            <a:ext cx="6858000" cy="1655762"/>
          </a:xfrm>
        </p:spPr>
        <p:txBody>
          <a:bodyPr/>
          <a:lstStyle>
            <a:lvl1pPr marL="0" indent="0" algn="ctr">
              <a:buNone/>
              <a:defRPr sz="2400"/>
            </a:lvl1pPr>
            <a:lvl2pPr marL="432526" indent="0" algn="ctr">
              <a:buNone/>
              <a:defRPr sz="2000"/>
            </a:lvl2pPr>
            <a:lvl3pPr marL="865127" indent="0" algn="ctr">
              <a:buNone/>
              <a:defRPr sz="1800"/>
            </a:lvl3pPr>
            <a:lvl4pPr marL="1297680" indent="0" algn="ctr">
              <a:buNone/>
              <a:defRPr sz="1600"/>
            </a:lvl4pPr>
            <a:lvl5pPr marL="1730245" indent="0" algn="ctr">
              <a:buNone/>
              <a:defRPr sz="1600"/>
            </a:lvl5pPr>
            <a:lvl6pPr marL="2162801" indent="0" algn="ctr">
              <a:buNone/>
              <a:defRPr sz="1600"/>
            </a:lvl6pPr>
            <a:lvl7pPr marL="2595368" indent="0" algn="ctr">
              <a:buNone/>
              <a:defRPr sz="1600"/>
            </a:lvl7pPr>
            <a:lvl8pPr marL="3027939" indent="0" algn="ctr">
              <a:buNone/>
              <a:defRPr sz="1600"/>
            </a:lvl8pPr>
            <a:lvl9pPr marL="3460487"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5D96E0F-C774-0549-84B1-7A916D46B85D}" type="datetimeFigureOut">
              <a:rPr lang="en-US" smtClean="0">
                <a:solidFill>
                  <a:prstClr val="black">
                    <a:tint val="75000"/>
                  </a:prstClr>
                </a:solidFill>
              </a:rPr>
              <a:pPr/>
              <a:t>6/9/2020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234ECAB-E47D-444F-88B2-CC7E75B156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752948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D96E0F-C774-0549-84B1-7A916D46B85D}" type="datetimeFigureOut">
              <a:rPr lang="en-US" smtClean="0">
                <a:solidFill>
                  <a:prstClr val="black">
                    <a:tint val="75000"/>
                  </a:prstClr>
                </a:solidFill>
              </a:rPr>
              <a:pPr/>
              <a:t>6/9/2020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234ECAB-E47D-444F-88B2-CC7E75B15671}" type="slidenum">
              <a:rPr lang="en-US" smtClean="0">
                <a:solidFill>
                  <a:prstClr val="black">
                    <a:tint val="75000"/>
                  </a:prstClr>
                </a:solidFill>
              </a:rPr>
              <a:pPr/>
              <a:t>‹#›</a:t>
            </a:fld>
            <a:endParaRPr lang="en-US" dirty="0">
              <a:solidFill>
                <a:prstClr val="black">
                  <a:tint val="75000"/>
                </a:prstClr>
              </a:solidFill>
            </a:endParaRPr>
          </a:p>
        </p:txBody>
      </p:sp>
      <p:pic>
        <p:nvPicPr>
          <p:cNvPr id="7" name="Content Placeholder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2001" y="390556"/>
            <a:ext cx="2134246" cy="244217"/>
          </a:xfrm>
          <a:prstGeom prst="rect">
            <a:avLst/>
          </a:prstGeom>
        </p:spPr>
      </p:pic>
      <p:pic>
        <p:nvPicPr>
          <p:cNvPr id="8" name="Picture 2" descr="http://www.fa.ru/news/PublishingImages/minfi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76480" y="244765"/>
            <a:ext cx="1765222" cy="535797"/>
          </a:xfrm>
          <a:prstGeom prst="rect">
            <a:avLst/>
          </a:prstGeom>
          <a:noFill/>
          <a:extLst>
            <a:ext uri="{909E8E84-426E-40DD-AFC4-6F175D3DCCD1}">
              <a14:hiddenFill xmlns:a14="http://schemas.microsoft.com/office/drawing/2010/main">
                <a:solidFill>
                  <a:srgbClr val="FFFFFF"/>
                </a:solidFill>
              </a14:hiddenFill>
            </a:ext>
          </a:extLst>
        </p:spPr>
      </p:pic>
      <p:pic>
        <p:nvPicPr>
          <p:cNvPr id="9" name="Рисунок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551936" y="304894"/>
            <a:ext cx="1182282" cy="415646"/>
          </a:xfrm>
          <a:prstGeom prst="rect">
            <a:avLst/>
          </a:prstGeom>
        </p:spPr>
      </p:pic>
      <p:pic>
        <p:nvPicPr>
          <p:cNvPr id="10" name="Рисунок 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920654" y="277036"/>
            <a:ext cx="507855" cy="471253"/>
          </a:xfrm>
          <a:prstGeom prst="rect">
            <a:avLst/>
          </a:prstGeom>
        </p:spPr>
      </p:pic>
      <p:pic>
        <p:nvPicPr>
          <p:cNvPr id="11" name="Picture 5"/>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650186" y="496289"/>
            <a:ext cx="1061814" cy="138036"/>
          </a:xfrm>
          <a:prstGeom prst="rect">
            <a:avLst/>
          </a:prstGeom>
        </p:spPr>
      </p:pic>
    </p:spTree>
    <p:extLst>
      <p:ext uri="{BB962C8B-B14F-4D97-AF65-F5344CB8AC3E}">
        <p14:creationId xmlns:p14="http://schemas.microsoft.com/office/powerpoint/2010/main" val="350951615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10187"/>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912"/>
            <a:ext cx="7886700" cy="1500187"/>
          </a:xfrm>
        </p:spPr>
        <p:txBody>
          <a:bodyPr/>
          <a:lstStyle>
            <a:lvl1pPr marL="0" indent="0">
              <a:buNone/>
              <a:defRPr sz="2400">
                <a:solidFill>
                  <a:schemeClr val="tx1"/>
                </a:solidFill>
              </a:defRPr>
            </a:lvl1pPr>
            <a:lvl2pPr marL="432526" indent="0">
              <a:buNone/>
              <a:defRPr sz="2000">
                <a:solidFill>
                  <a:schemeClr val="tx1">
                    <a:tint val="75000"/>
                  </a:schemeClr>
                </a:solidFill>
              </a:defRPr>
            </a:lvl2pPr>
            <a:lvl3pPr marL="865127" indent="0">
              <a:buNone/>
              <a:defRPr sz="1800">
                <a:solidFill>
                  <a:schemeClr val="tx1">
                    <a:tint val="75000"/>
                  </a:schemeClr>
                </a:solidFill>
              </a:defRPr>
            </a:lvl3pPr>
            <a:lvl4pPr marL="1297680" indent="0">
              <a:buNone/>
              <a:defRPr sz="1600">
                <a:solidFill>
                  <a:schemeClr val="tx1">
                    <a:tint val="75000"/>
                  </a:schemeClr>
                </a:solidFill>
              </a:defRPr>
            </a:lvl4pPr>
            <a:lvl5pPr marL="1730245" indent="0">
              <a:buNone/>
              <a:defRPr sz="1600">
                <a:solidFill>
                  <a:schemeClr val="tx1">
                    <a:tint val="75000"/>
                  </a:schemeClr>
                </a:solidFill>
              </a:defRPr>
            </a:lvl5pPr>
            <a:lvl6pPr marL="2162801" indent="0">
              <a:buNone/>
              <a:defRPr sz="1600">
                <a:solidFill>
                  <a:schemeClr val="tx1">
                    <a:tint val="75000"/>
                  </a:schemeClr>
                </a:solidFill>
              </a:defRPr>
            </a:lvl6pPr>
            <a:lvl7pPr marL="2595368" indent="0">
              <a:buNone/>
              <a:defRPr sz="1600">
                <a:solidFill>
                  <a:schemeClr val="tx1">
                    <a:tint val="75000"/>
                  </a:schemeClr>
                </a:solidFill>
              </a:defRPr>
            </a:lvl7pPr>
            <a:lvl8pPr marL="3027939" indent="0">
              <a:buNone/>
              <a:defRPr sz="1600">
                <a:solidFill>
                  <a:schemeClr val="tx1">
                    <a:tint val="75000"/>
                  </a:schemeClr>
                </a:solidFill>
              </a:defRPr>
            </a:lvl8pPr>
            <a:lvl9pPr marL="346048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D96E0F-C774-0549-84B1-7A916D46B85D}" type="datetimeFigureOut">
              <a:rPr lang="en-US" smtClean="0">
                <a:solidFill>
                  <a:prstClr val="black">
                    <a:tint val="75000"/>
                  </a:prstClr>
                </a:solidFill>
              </a:rPr>
              <a:pPr/>
              <a:t>6/9/2020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234ECAB-E47D-444F-88B2-CC7E75B156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840558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9"/>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9"/>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5D96E0F-C774-0549-84B1-7A916D46B85D}" type="datetimeFigureOut">
              <a:rPr lang="en-US" smtClean="0">
                <a:solidFill>
                  <a:prstClr val="black">
                    <a:tint val="75000"/>
                  </a:prstClr>
                </a:solidFill>
              </a:rPr>
              <a:pPr/>
              <a:t>6/9/2020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234ECAB-E47D-444F-88B2-CC7E75B156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5807313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574"/>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32526" indent="0">
              <a:buNone/>
              <a:defRPr sz="2000" b="1"/>
            </a:lvl2pPr>
            <a:lvl3pPr marL="865127" indent="0">
              <a:buNone/>
              <a:defRPr sz="1800" b="1"/>
            </a:lvl3pPr>
            <a:lvl4pPr marL="1297680" indent="0">
              <a:buNone/>
              <a:defRPr sz="1600" b="1"/>
            </a:lvl4pPr>
            <a:lvl5pPr marL="1730245" indent="0">
              <a:buNone/>
              <a:defRPr sz="1600" b="1"/>
            </a:lvl5pPr>
            <a:lvl6pPr marL="2162801" indent="0">
              <a:buNone/>
              <a:defRPr sz="1600" b="1"/>
            </a:lvl6pPr>
            <a:lvl7pPr marL="2595368" indent="0">
              <a:buNone/>
              <a:defRPr sz="1600" b="1"/>
            </a:lvl7pPr>
            <a:lvl8pPr marL="3027939" indent="0">
              <a:buNone/>
              <a:defRPr sz="1600" b="1"/>
            </a:lvl8pPr>
            <a:lvl9pPr marL="3460487"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598" y="1681163"/>
            <a:ext cx="3887391" cy="823912"/>
          </a:xfrm>
        </p:spPr>
        <p:txBody>
          <a:bodyPr anchor="b"/>
          <a:lstStyle>
            <a:lvl1pPr marL="0" indent="0">
              <a:buNone/>
              <a:defRPr sz="2400" b="1"/>
            </a:lvl1pPr>
            <a:lvl2pPr marL="432526" indent="0">
              <a:buNone/>
              <a:defRPr sz="2000" b="1"/>
            </a:lvl2pPr>
            <a:lvl3pPr marL="865127" indent="0">
              <a:buNone/>
              <a:defRPr sz="1800" b="1"/>
            </a:lvl3pPr>
            <a:lvl4pPr marL="1297680" indent="0">
              <a:buNone/>
              <a:defRPr sz="1600" b="1"/>
            </a:lvl4pPr>
            <a:lvl5pPr marL="1730245" indent="0">
              <a:buNone/>
              <a:defRPr sz="1600" b="1"/>
            </a:lvl5pPr>
            <a:lvl6pPr marL="2162801" indent="0">
              <a:buNone/>
              <a:defRPr sz="1600" b="1"/>
            </a:lvl6pPr>
            <a:lvl7pPr marL="2595368" indent="0">
              <a:buNone/>
              <a:defRPr sz="1600" b="1"/>
            </a:lvl7pPr>
            <a:lvl8pPr marL="3027939" indent="0">
              <a:buNone/>
              <a:defRPr sz="1600" b="1"/>
            </a:lvl8pPr>
            <a:lvl9pPr marL="3460487"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598"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D96E0F-C774-0549-84B1-7A916D46B85D}" type="datetimeFigureOut">
              <a:rPr lang="en-US" smtClean="0">
                <a:solidFill>
                  <a:prstClr val="black">
                    <a:tint val="75000"/>
                  </a:prstClr>
                </a:solidFill>
              </a:rPr>
              <a:pPr/>
              <a:t>6/9/2020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4234ECAB-E47D-444F-88B2-CC7E75B156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4696602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5D96E0F-C774-0549-84B1-7A916D46B85D}" type="datetimeFigureOut">
              <a:rPr lang="en-US" smtClean="0">
                <a:solidFill>
                  <a:prstClr val="black">
                    <a:tint val="75000"/>
                  </a:prstClr>
                </a:solidFill>
              </a:rPr>
              <a:pPr/>
              <a:t>6/9/2020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234ECAB-E47D-444F-88B2-CC7E75B156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3210591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D96E0F-C774-0549-84B1-7A916D46B85D}" type="datetimeFigureOut">
              <a:rPr lang="en-US" smtClean="0">
                <a:solidFill>
                  <a:prstClr val="black">
                    <a:tint val="75000"/>
                  </a:prstClr>
                </a:solidFill>
              </a:rPr>
              <a:pPr/>
              <a:t>6/9/2020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4234ECAB-E47D-444F-88B2-CC7E75B156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5094303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87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2"/>
            <a:ext cx="2949178" cy="3811588"/>
          </a:xfrm>
        </p:spPr>
        <p:txBody>
          <a:bodyPr/>
          <a:lstStyle>
            <a:lvl1pPr marL="0" indent="0">
              <a:buNone/>
              <a:defRPr sz="1600"/>
            </a:lvl1pPr>
            <a:lvl2pPr marL="432526" indent="0">
              <a:buNone/>
              <a:defRPr sz="1400"/>
            </a:lvl2pPr>
            <a:lvl3pPr marL="865127" indent="0">
              <a:buNone/>
              <a:defRPr sz="1200"/>
            </a:lvl3pPr>
            <a:lvl4pPr marL="1297680" indent="0">
              <a:buNone/>
              <a:defRPr sz="1000"/>
            </a:lvl4pPr>
            <a:lvl5pPr marL="1730245" indent="0">
              <a:buNone/>
              <a:defRPr sz="1000"/>
            </a:lvl5pPr>
            <a:lvl6pPr marL="2162801" indent="0">
              <a:buNone/>
              <a:defRPr sz="1000"/>
            </a:lvl6pPr>
            <a:lvl7pPr marL="2595368" indent="0">
              <a:buNone/>
              <a:defRPr sz="1000"/>
            </a:lvl7pPr>
            <a:lvl8pPr marL="3027939" indent="0">
              <a:buNone/>
              <a:defRPr sz="1000"/>
            </a:lvl8pPr>
            <a:lvl9pPr marL="3460487"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D96E0F-C774-0549-84B1-7A916D46B85D}" type="datetimeFigureOut">
              <a:rPr lang="en-US" smtClean="0">
                <a:solidFill>
                  <a:prstClr val="black">
                    <a:tint val="75000"/>
                  </a:prstClr>
                </a:solidFill>
              </a:rPr>
              <a:pPr/>
              <a:t>6/9/2020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234ECAB-E47D-444F-88B2-CC7E75B156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1814196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874"/>
            <a:ext cx="4629150" cy="4873625"/>
          </a:xfrm>
        </p:spPr>
        <p:txBody>
          <a:bodyPr anchor="t"/>
          <a:lstStyle>
            <a:lvl1pPr marL="0" indent="0">
              <a:buNone/>
              <a:defRPr sz="3200"/>
            </a:lvl1pPr>
            <a:lvl2pPr marL="432526" indent="0">
              <a:buNone/>
              <a:defRPr sz="2800"/>
            </a:lvl2pPr>
            <a:lvl3pPr marL="865127" indent="0">
              <a:buNone/>
              <a:defRPr sz="2400"/>
            </a:lvl3pPr>
            <a:lvl4pPr marL="1297680" indent="0">
              <a:buNone/>
              <a:defRPr sz="2000"/>
            </a:lvl4pPr>
            <a:lvl5pPr marL="1730245" indent="0">
              <a:buNone/>
              <a:defRPr sz="2000"/>
            </a:lvl5pPr>
            <a:lvl6pPr marL="2162801" indent="0">
              <a:buNone/>
              <a:defRPr sz="2000"/>
            </a:lvl6pPr>
            <a:lvl7pPr marL="2595368" indent="0">
              <a:buNone/>
              <a:defRPr sz="2000"/>
            </a:lvl7pPr>
            <a:lvl8pPr marL="3027939" indent="0">
              <a:buNone/>
              <a:defRPr sz="2000"/>
            </a:lvl8pPr>
            <a:lvl9pPr marL="3460487"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629841" y="2057402"/>
            <a:ext cx="2949178" cy="3811588"/>
          </a:xfrm>
        </p:spPr>
        <p:txBody>
          <a:bodyPr/>
          <a:lstStyle>
            <a:lvl1pPr marL="0" indent="0">
              <a:buNone/>
              <a:defRPr sz="1600"/>
            </a:lvl1pPr>
            <a:lvl2pPr marL="432526" indent="0">
              <a:buNone/>
              <a:defRPr sz="1400"/>
            </a:lvl2pPr>
            <a:lvl3pPr marL="865127" indent="0">
              <a:buNone/>
              <a:defRPr sz="1200"/>
            </a:lvl3pPr>
            <a:lvl4pPr marL="1297680" indent="0">
              <a:buNone/>
              <a:defRPr sz="1000"/>
            </a:lvl4pPr>
            <a:lvl5pPr marL="1730245" indent="0">
              <a:buNone/>
              <a:defRPr sz="1000"/>
            </a:lvl5pPr>
            <a:lvl6pPr marL="2162801" indent="0">
              <a:buNone/>
              <a:defRPr sz="1000"/>
            </a:lvl6pPr>
            <a:lvl7pPr marL="2595368" indent="0">
              <a:buNone/>
              <a:defRPr sz="1000"/>
            </a:lvl7pPr>
            <a:lvl8pPr marL="3027939" indent="0">
              <a:buNone/>
              <a:defRPr sz="1000"/>
            </a:lvl8pPr>
            <a:lvl9pPr marL="3460487"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D96E0F-C774-0549-84B1-7A916D46B85D}" type="datetimeFigureOut">
              <a:rPr lang="en-US" smtClean="0">
                <a:solidFill>
                  <a:prstClr val="black">
                    <a:tint val="75000"/>
                  </a:prstClr>
                </a:solidFill>
              </a:rPr>
              <a:pPr/>
              <a:t>6/9/2020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234ECAB-E47D-444F-88B2-CC7E75B156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22638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9"/>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9"/>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5D96E0F-C774-0549-84B1-7A916D46B85D}" type="datetimeFigureOut">
              <a:rPr lang="en-US" smtClean="0"/>
              <a:pPr/>
              <a:t>6/9/2020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34ECAB-E47D-444F-88B2-CC7E75B15671}" type="slidenum">
              <a:rPr lang="en-US" smtClean="0"/>
              <a:pPr/>
              <a:t>‹#›</a:t>
            </a:fld>
            <a:endParaRPr lang="en-US" dirty="0"/>
          </a:p>
        </p:txBody>
      </p:sp>
    </p:spTree>
    <p:extLst>
      <p:ext uri="{BB962C8B-B14F-4D97-AF65-F5344CB8AC3E}">
        <p14:creationId xmlns:p14="http://schemas.microsoft.com/office/powerpoint/2010/main" val="11456611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D96E0F-C774-0549-84B1-7A916D46B85D}" type="datetimeFigureOut">
              <a:rPr lang="en-US" smtClean="0">
                <a:solidFill>
                  <a:prstClr val="black">
                    <a:tint val="75000"/>
                  </a:prstClr>
                </a:solidFill>
              </a:rPr>
              <a:pPr/>
              <a:t>6/9/2020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234ECAB-E47D-444F-88B2-CC7E75B156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8878344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9098"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D96E0F-C774-0549-84B1-7A916D46B85D}" type="datetimeFigureOut">
              <a:rPr lang="en-US" smtClean="0">
                <a:solidFill>
                  <a:prstClr val="black">
                    <a:tint val="75000"/>
                  </a:prstClr>
                </a:solidFill>
              </a:rPr>
              <a:pPr/>
              <a:t>6/9/2020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234ECAB-E47D-444F-88B2-CC7E75B156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41568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574"/>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32526" indent="0">
              <a:buNone/>
              <a:defRPr sz="2000" b="1"/>
            </a:lvl2pPr>
            <a:lvl3pPr marL="865127" indent="0">
              <a:buNone/>
              <a:defRPr sz="1800" b="1"/>
            </a:lvl3pPr>
            <a:lvl4pPr marL="1297680" indent="0">
              <a:buNone/>
              <a:defRPr sz="1600" b="1"/>
            </a:lvl4pPr>
            <a:lvl5pPr marL="1730245" indent="0">
              <a:buNone/>
              <a:defRPr sz="1600" b="1"/>
            </a:lvl5pPr>
            <a:lvl6pPr marL="2162801" indent="0">
              <a:buNone/>
              <a:defRPr sz="1600" b="1"/>
            </a:lvl6pPr>
            <a:lvl7pPr marL="2595368" indent="0">
              <a:buNone/>
              <a:defRPr sz="1600" b="1"/>
            </a:lvl7pPr>
            <a:lvl8pPr marL="3027939" indent="0">
              <a:buNone/>
              <a:defRPr sz="1600" b="1"/>
            </a:lvl8pPr>
            <a:lvl9pPr marL="3460487"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598" y="1681163"/>
            <a:ext cx="3887391" cy="823912"/>
          </a:xfrm>
        </p:spPr>
        <p:txBody>
          <a:bodyPr anchor="b"/>
          <a:lstStyle>
            <a:lvl1pPr marL="0" indent="0">
              <a:buNone/>
              <a:defRPr sz="2400" b="1"/>
            </a:lvl1pPr>
            <a:lvl2pPr marL="432526" indent="0">
              <a:buNone/>
              <a:defRPr sz="2000" b="1"/>
            </a:lvl2pPr>
            <a:lvl3pPr marL="865127" indent="0">
              <a:buNone/>
              <a:defRPr sz="1800" b="1"/>
            </a:lvl3pPr>
            <a:lvl4pPr marL="1297680" indent="0">
              <a:buNone/>
              <a:defRPr sz="1600" b="1"/>
            </a:lvl4pPr>
            <a:lvl5pPr marL="1730245" indent="0">
              <a:buNone/>
              <a:defRPr sz="1600" b="1"/>
            </a:lvl5pPr>
            <a:lvl6pPr marL="2162801" indent="0">
              <a:buNone/>
              <a:defRPr sz="1600" b="1"/>
            </a:lvl6pPr>
            <a:lvl7pPr marL="2595368" indent="0">
              <a:buNone/>
              <a:defRPr sz="1600" b="1"/>
            </a:lvl7pPr>
            <a:lvl8pPr marL="3027939" indent="0">
              <a:buNone/>
              <a:defRPr sz="1600" b="1"/>
            </a:lvl8pPr>
            <a:lvl9pPr marL="3460487"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598"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D96E0F-C774-0549-84B1-7A916D46B85D}" type="datetimeFigureOut">
              <a:rPr lang="en-US" smtClean="0"/>
              <a:pPr/>
              <a:t>6/9/2020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234ECAB-E47D-444F-88B2-CC7E75B15671}" type="slidenum">
              <a:rPr lang="en-US" smtClean="0"/>
              <a:pPr/>
              <a:t>‹#›</a:t>
            </a:fld>
            <a:endParaRPr lang="en-US" dirty="0"/>
          </a:p>
        </p:txBody>
      </p:sp>
    </p:spTree>
    <p:extLst>
      <p:ext uri="{BB962C8B-B14F-4D97-AF65-F5344CB8AC3E}">
        <p14:creationId xmlns:p14="http://schemas.microsoft.com/office/powerpoint/2010/main" val="789022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5D96E0F-C774-0549-84B1-7A916D46B85D}" type="datetimeFigureOut">
              <a:rPr lang="en-US" smtClean="0"/>
              <a:pPr/>
              <a:t>6/9/2020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234ECAB-E47D-444F-88B2-CC7E75B15671}" type="slidenum">
              <a:rPr lang="en-US" smtClean="0"/>
              <a:pPr/>
              <a:t>‹#›</a:t>
            </a:fld>
            <a:endParaRPr lang="en-US" dirty="0"/>
          </a:p>
        </p:txBody>
      </p:sp>
    </p:spTree>
    <p:extLst>
      <p:ext uri="{BB962C8B-B14F-4D97-AF65-F5344CB8AC3E}">
        <p14:creationId xmlns:p14="http://schemas.microsoft.com/office/powerpoint/2010/main" val="395301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D96E0F-C774-0549-84B1-7A916D46B85D}" type="datetimeFigureOut">
              <a:rPr lang="en-US" smtClean="0"/>
              <a:pPr/>
              <a:t>6/9/2020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234ECAB-E47D-444F-88B2-CC7E75B15671}" type="slidenum">
              <a:rPr lang="en-US" smtClean="0"/>
              <a:pPr/>
              <a:t>‹#›</a:t>
            </a:fld>
            <a:endParaRPr lang="en-US" dirty="0"/>
          </a:p>
        </p:txBody>
      </p:sp>
    </p:spTree>
    <p:extLst>
      <p:ext uri="{BB962C8B-B14F-4D97-AF65-F5344CB8AC3E}">
        <p14:creationId xmlns:p14="http://schemas.microsoft.com/office/powerpoint/2010/main" val="1660919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87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2"/>
            <a:ext cx="2949178" cy="3811588"/>
          </a:xfrm>
        </p:spPr>
        <p:txBody>
          <a:bodyPr/>
          <a:lstStyle>
            <a:lvl1pPr marL="0" indent="0">
              <a:buNone/>
              <a:defRPr sz="1600"/>
            </a:lvl1pPr>
            <a:lvl2pPr marL="432526" indent="0">
              <a:buNone/>
              <a:defRPr sz="1400"/>
            </a:lvl2pPr>
            <a:lvl3pPr marL="865127" indent="0">
              <a:buNone/>
              <a:defRPr sz="1200"/>
            </a:lvl3pPr>
            <a:lvl4pPr marL="1297680" indent="0">
              <a:buNone/>
              <a:defRPr sz="1000"/>
            </a:lvl4pPr>
            <a:lvl5pPr marL="1730245" indent="0">
              <a:buNone/>
              <a:defRPr sz="1000"/>
            </a:lvl5pPr>
            <a:lvl6pPr marL="2162801" indent="0">
              <a:buNone/>
              <a:defRPr sz="1000"/>
            </a:lvl6pPr>
            <a:lvl7pPr marL="2595368" indent="0">
              <a:buNone/>
              <a:defRPr sz="1000"/>
            </a:lvl7pPr>
            <a:lvl8pPr marL="3027939" indent="0">
              <a:buNone/>
              <a:defRPr sz="1000"/>
            </a:lvl8pPr>
            <a:lvl9pPr marL="3460487"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D96E0F-C774-0549-84B1-7A916D46B85D}" type="datetimeFigureOut">
              <a:rPr lang="en-US" smtClean="0"/>
              <a:pPr/>
              <a:t>6/9/2020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34ECAB-E47D-444F-88B2-CC7E75B15671}" type="slidenum">
              <a:rPr lang="en-US" smtClean="0"/>
              <a:pPr/>
              <a:t>‹#›</a:t>
            </a:fld>
            <a:endParaRPr lang="en-US" dirty="0"/>
          </a:p>
        </p:txBody>
      </p:sp>
    </p:spTree>
    <p:extLst>
      <p:ext uri="{BB962C8B-B14F-4D97-AF65-F5344CB8AC3E}">
        <p14:creationId xmlns:p14="http://schemas.microsoft.com/office/powerpoint/2010/main" val="2084399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874"/>
            <a:ext cx="4629150" cy="4873625"/>
          </a:xfrm>
        </p:spPr>
        <p:txBody>
          <a:bodyPr anchor="t"/>
          <a:lstStyle>
            <a:lvl1pPr marL="0" indent="0">
              <a:buNone/>
              <a:defRPr sz="3200"/>
            </a:lvl1pPr>
            <a:lvl2pPr marL="432526" indent="0">
              <a:buNone/>
              <a:defRPr sz="2800"/>
            </a:lvl2pPr>
            <a:lvl3pPr marL="865127" indent="0">
              <a:buNone/>
              <a:defRPr sz="2400"/>
            </a:lvl3pPr>
            <a:lvl4pPr marL="1297680" indent="0">
              <a:buNone/>
              <a:defRPr sz="2000"/>
            </a:lvl4pPr>
            <a:lvl5pPr marL="1730245" indent="0">
              <a:buNone/>
              <a:defRPr sz="2000"/>
            </a:lvl5pPr>
            <a:lvl6pPr marL="2162801" indent="0">
              <a:buNone/>
              <a:defRPr sz="2000"/>
            </a:lvl6pPr>
            <a:lvl7pPr marL="2595368" indent="0">
              <a:buNone/>
              <a:defRPr sz="2000"/>
            </a:lvl7pPr>
            <a:lvl8pPr marL="3027939" indent="0">
              <a:buNone/>
              <a:defRPr sz="2000"/>
            </a:lvl8pPr>
            <a:lvl9pPr marL="3460487"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629841" y="2057402"/>
            <a:ext cx="2949178" cy="3811588"/>
          </a:xfrm>
        </p:spPr>
        <p:txBody>
          <a:bodyPr/>
          <a:lstStyle>
            <a:lvl1pPr marL="0" indent="0">
              <a:buNone/>
              <a:defRPr sz="1600"/>
            </a:lvl1pPr>
            <a:lvl2pPr marL="432526" indent="0">
              <a:buNone/>
              <a:defRPr sz="1400"/>
            </a:lvl2pPr>
            <a:lvl3pPr marL="865127" indent="0">
              <a:buNone/>
              <a:defRPr sz="1200"/>
            </a:lvl3pPr>
            <a:lvl4pPr marL="1297680" indent="0">
              <a:buNone/>
              <a:defRPr sz="1000"/>
            </a:lvl4pPr>
            <a:lvl5pPr marL="1730245" indent="0">
              <a:buNone/>
              <a:defRPr sz="1000"/>
            </a:lvl5pPr>
            <a:lvl6pPr marL="2162801" indent="0">
              <a:buNone/>
              <a:defRPr sz="1000"/>
            </a:lvl6pPr>
            <a:lvl7pPr marL="2595368" indent="0">
              <a:buNone/>
              <a:defRPr sz="1000"/>
            </a:lvl7pPr>
            <a:lvl8pPr marL="3027939" indent="0">
              <a:buNone/>
              <a:defRPr sz="1000"/>
            </a:lvl8pPr>
            <a:lvl9pPr marL="3460487"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D96E0F-C774-0549-84B1-7A916D46B85D}" type="datetimeFigureOut">
              <a:rPr lang="en-US" smtClean="0"/>
              <a:pPr/>
              <a:t>6/9/2020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34ECAB-E47D-444F-88B2-CC7E75B15671}" type="slidenum">
              <a:rPr lang="en-US" smtClean="0"/>
              <a:pPr/>
              <a:t>‹#›</a:t>
            </a:fld>
            <a:endParaRPr lang="en-US" dirty="0"/>
          </a:p>
        </p:txBody>
      </p:sp>
    </p:spTree>
    <p:extLst>
      <p:ext uri="{BB962C8B-B14F-4D97-AF65-F5344CB8AC3E}">
        <p14:creationId xmlns:p14="http://schemas.microsoft.com/office/powerpoint/2010/main" val="602721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6.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theme" Target="../theme/theme3.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image" Target="../media/image6.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theme" Target="../theme/theme4.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574"/>
            <a:ext cx="7886700" cy="1325563"/>
          </a:xfrm>
          <a:prstGeom prst="rect">
            <a:avLst/>
          </a:prstGeom>
        </p:spPr>
        <p:txBody>
          <a:bodyPr vert="horz" lIns="86532" tIns="43220" rIns="86532" bIns="432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9"/>
            <a:ext cx="7886700" cy="4351338"/>
          </a:xfrm>
          <a:prstGeom prst="rect">
            <a:avLst/>
          </a:prstGeom>
        </p:spPr>
        <p:txBody>
          <a:bodyPr vert="horz" lIns="86532" tIns="43220" rIns="86532" bIns="432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86532" tIns="43220" rIns="86532" bIns="43220" rtlCol="0" anchor="ctr"/>
          <a:lstStyle>
            <a:lvl1pPr algn="l">
              <a:defRPr sz="1200">
                <a:solidFill>
                  <a:schemeClr val="tx1">
                    <a:tint val="75000"/>
                  </a:schemeClr>
                </a:solidFill>
              </a:defRPr>
            </a:lvl1pPr>
          </a:lstStyle>
          <a:p>
            <a:fld id="{25D96E0F-C774-0549-84B1-7A916D46B85D}" type="datetimeFigureOut">
              <a:rPr lang="en-US" smtClean="0"/>
              <a:pPr/>
              <a:t>6/9/2020</a:t>
            </a:fld>
            <a:endParaRPr lang="en-US" dirty="0"/>
          </a:p>
        </p:txBody>
      </p:sp>
      <p:sp>
        <p:nvSpPr>
          <p:cNvPr id="5" name="Footer Placeholder 4"/>
          <p:cNvSpPr>
            <a:spLocks noGrp="1"/>
          </p:cNvSpPr>
          <p:nvPr>
            <p:ph type="ftr" sz="quarter" idx="3"/>
          </p:nvPr>
        </p:nvSpPr>
        <p:spPr>
          <a:xfrm>
            <a:off x="3028953" y="6356351"/>
            <a:ext cx="3086100" cy="365125"/>
          </a:xfrm>
          <a:prstGeom prst="rect">
            <a:avLst/>
          </a:prstGeom>
        </p:spPr>
        <p:txBody>
          <a:bodyPr vert="horz" lIns="86532" tIns="43220" rIns="86532" bIns="432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86532" tIns="43220" rIns="86532" bIns="43220" rtlCol="0" anchor="ctr"/>
          <a:lstStyle>
            <a:lvl1pPr algn="r">
              <a:defRPr sz="1200">
                <a:solidFill>
                  <a:schemeClr val="tx1">
                    <a:tint val="75000"/>
                  </a:schemeClr>
                </a:solidFill>
              </a:defRPr>
            </a:lvl1pPr>
          </a:lstStyle>
          <a:p>
            <a:fld id="{4234ECAB-E47D-444F-88B2-CC7E75B15671}" type="slidenum">
              <a:rPr lang="en-US" smtClean="0"/>
              <a:pPr/>
              <a:t>‹#›</a:t>
            </a:fld>
            <a:endParaRPr lang="en-US" dirty="0"/>
          </a:p>
        </p:txBody>
      </p:sp>
    </p:spTree>
    <p:extLst>
      <p:ext uri="{BB962C8B-B14F-4D97-AF65-F5344CB8AC3E}">
        <p14:creationId xmlns:p14="http://schemas.microsoft.com/office/powerpoint/2010/main" val="2022945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86512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16239" indent="-216239" algn="l" defTabSz="86512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48826" indent="-216239" algn="l" defTabSz="86512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081395" indent="-216239" algn="l" defTabSz="86512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13970" indent="-216239" algn="l" defTabSz="865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946524" indent="-216239" algn="l" defTabSz="865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379087" indent="-216239" algn="l" defTabSz="865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811647" indent="-216239" algn="l" defTabSz="865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44213" indent="-216239" algn="l" defTabSz="865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76761" indent="-216239" algn="l" defTabSz="865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865127" rtl="0" eaLnBrk="1" latinLnBrk="0" hangingPunct="1">
        <a:defRPr sz="1800" kern="1200">
          <a:solidFill>
            <a:schemeClr val="tx1"/>
          </a:solidFill>
          <a:latin typeface="+mn-lt"/>
          <a:ea typeface="+mn-ea"/>
          <a:cs typeface="+mn-cs"/>
        </a:defRPr>
      </a:lvl1pPr>
      <a:lvl2pPr marL="432526" algn="l" defTabSz="865127" rtl="0" eaLnBrk="1" latinLnBrk="0" hangingPunct="1">
        <a:defRPr sz="1800" kern="1200">
          <a:solidFill>
            <a:schemeClr val="tx1"/>
          </a:solidFill>
          <a:latin typeface="+mn-lt"/>
          <a:ea typeface="+mn-ea"/>
          <a:cs typeface="+mn-cs"/>
        </a:defRPr>
      </a:lvl2pPr>
      <a:lvl3pPr marL="865127" algn="l" defTabSz="865127" rtl="0" eaLnBrk="1" latinLnBrk="0" hangingPunct="1">
        <a:defRPr sz="1800" kern="1200">
          <a:solidFill>
            <a:schemeClr val="tx1"/>
          </a:solidFill>
          <a:latin typeface="+mn-lt"/>
          <a:ea typeface="+mn-ea"/>
          <a:cs typeface="+mn-cs"/>
        </a:defRPr>
      </a:lvl3pPr>
      <a:lvl4pPr marL="1297680" algn="l" defTabSz="865127" rtl="0" eaLnBrk="1" latinLnBrk="0" hangingPunct="1">
        <a:defRPr sz="1800" kern="1200">
          <a:solidFill>
            <a:schemeClr val="tx1"/>
          </a:solidFill>
          <a:latin typeface="+mn-lt"/>
          <a:ea typeface="+mn-ea"/>
          <a:cs typeface="+mn-cs"/>
        </a:defRPr>
      </a:lvl4pPr>
      <a:lvl5pPr marL="1730245" algn="l" defTabSz="865127" rtl="0" eaLnBrk="1" latinLnBrk="0" hangingPunct="1">
        <a:defRPr sz="1800" kern="1200">
          <a:solidFill>
            <a:schemeClr val="tx1"/>
          </a:solidFill>
          <a:latin typeface="+mn-lt"/>
          <a:ea typeface="+mn-ea"/>
          <a:cs typeface="+mn-cs"/>
        </a:defRPr>
      </a:lvl5pPr>
      <a:lvl6pPr marL="2162801" algn="l" defTabSz="865127" rtl="0" eaLnBrk="1" latinLnBrk="0" hangingPunct="1">
        <a:defRPr sz="1800" kern="1200">
          <a:solidFill>
            <a:schemeClr val="tx1"/>
          </a:solidFill>
          <a:latin typeface="+mn-lt"/>
          <a:ea typeface="+mn-ea"/>
          <a:cs typeface="+mn-cs"/>
        </a:defRPr>
      </a:lvl6pPr>
      <a:lvl7pPr marL="2595368" algn="l" defTabSz="865127" rtl="0" eaLnBrk="1" latinLnBrk="0" hangingPunct="1">
        <a:defRPr sz="1800" kern="1200">
          <a:solidFill>
            <a:schemeClr val="tx1"/>
          </a:solidFill>
          <a:latin typeface="+mn-lt"/>
          <a:ea typeface="+mn-ea"/>
          <a:cs typeface="+mn-cs"/>
        </a:defRPr>
      </a:lvl7pPr>
      <a:lvl8pPr marL="3027939" algn="l" defTabSz="865127" rtl="0" eaLnBrk="1" latinLnBrk="0" hangingPunct="1">
        <a:defRPr sz="1800" kern="1200">
          <a:solidFill>
            <a:schemeClr val="tx1"/>
          </a:solidFill>
          <a:latin typeface="+mn-lt"/>
          <a:ea typeface="+mn-ea"/>
          <a:cs typeface="+mn-cs"/>
        </a:defRPr>
      </a:lvl8pPr>
      <a:lvl9pPr marL="3460487" algn="l" defTabSz="86512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9" name="Изображение 8" descr="PPT_makets-02.jpg"/>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0" y="0"/>
            <a:ext cx="9144000" cy="6852144"/>
          </a:xfrm>
          <a:prstGeom prst="rect">
            <a:avLst/>
          </a:prstGeom>
        </p:spPr>
      </p:pic>
      <p:sp>
        <p:nvSpPr>
          <p:cNvPr id="5" name="Нижний колонтитул 4"/>
          <p:cNvSpPr>
            <a:spLocks noGrp="1"/>
          </p:cNvSpPr>
          <p:nvPr>
            <p:ph type="ftr" sz="quarter" idx="3"/>
          </p:nvPr>
        </p:nvSpPr>
        <p:spPr>
          <a:xfrm>
            <a:off x="2590802" y="6356351"/>
            <a:ext cx="4301153" cy="365125"/>
          </a:xfrm>
          <a:prstGeom prst="rect">
            <a:avLst/>
          </a:prstGeom>
        </p:spPr>
        <p:txBody>
          <a:bodyPr vert="horz" lIns="83280" tIns="41641" rIns="83280" bIns="41641" rtlCol="0" anchor="t"/>
          <a:lstStyle>
            <a:lvl1pPr algn="l">
              <a:defRPr sz="900">
                <a:solidFill>
                  <a:schemeClr val="tx1">
                    <a:tint val="75000"/>
                  </a:schemeClr>
                </a:solidFill>
                <a:latin typeface="Tahoma"/>
              </a:defRPr>
            </a:lvl1pPr>
          </a:lstStyle>
          <a:p>
            <a:pPr defTabSz="416395"/>
            <a:r>
              <a:rPr lang="ru-RU" smtClean="0">
                <a:solidFill>
                  <a:prstClr val="black">
                    <a:tint val="75000"/>
                  </a:prstClr>
                </a:solidFill>
              </a:rPr>
              <a:t>Список амбассадоров и рекомендации по взаимодействию с ними</a:t>
            </a:r>
            <a:endParaRPr lang="ru-RU" dirty="0">
              <a:solidFill>
                <a:prstClr val="black">
                  <a:tint val="75000"/>
                </a:prstClr>
              </a:solidFill>
            </a:endParaRPr>
          </a:p>
        </p:txBody>
      </p:sp>
      <p:sp>
        <p:nvSpPr>
          <p:cNvPr id="6" name="Номер слайда 5"/>
          <p:cNvSpPr>
            <a:spLocks noGrp="1"/>
          </p:cNvSpPr>
          <p:nvPr>
            <p:ph type="sldNum" sz="quarter" idx="4"/>
          </p:nvPr>
        </p:nvSpPr>
        <p:spPr>
          <a:xfrm>
            <a:off x="6605352" y="6352266"/>
            <a:ext cx="2133600" cy="365125"/>
          </a:xfrm>
          <a:prstGeom prst="rect">
            <a:avLst/>
          </a:prstGeom>
        </p:spPr>
        <p:txBody>
          <a:bodyPr vert="horz" lIns="83280" tIns="41641" rIns="83280" bIns="41641" rtlCol="0" anchor="ctr"/>
          <a:lstStyle>
            <a:lvl1pPr algn="r">
              <a:defRPr sz="1100">
                <a:solidFill>
                  <a:schemeClr val="tx1">
                    <a:tint val="75000"/>
                  </a:schemeClr>
                </a:solidFill>
                <a:latin typeface="Tahoma"/>
              </a:defRPr>
            </a:lvl1pPr>
          </a:lstStyle>
          <a:p>
            <a:pPr defTabSz="416395"/>
            <a:fld id="{23D704CE-4D68-584A-838A-AE5576E77FBD}" type="slidenum">
              <a:rPr lang="ru-RU" smtClean="0">
                <a:solidFill>
                  <a:prstClr val="black">
                    <a:tint val="75000"/>
                  </a:prstClr>
                </a:solidFill>
              </a:rPr>
              <a:pPr defTabSz="416395"/>
              <a:t>‹#›</a:t>
            </a:fld>
            <a:endParaRPr lang="ru-RU" dirty="0">
              <a:solidFill>
                <a:prstClr val="black">
                  <a:tint val="75000"/>
                </a:prstClr>
              </a:solidFill>
            </a:endParaRPr>
          </a:p>
        </p:txBody>
      </p:sp>
    </p:spTree>
    <p:extLst>
      <p:ext uri="{BB962C8B-B14F-4D97-AF65-F5344CB8AC3E}">
        <p14:creationId xmlns:p14="http://schemas.microsoft.com/office/powerpoint/2010/main" val="160136434"/>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Lst>
  <p:timing>
    <p:tnLst>
      <p:par>
        <p:cTn id="1" dur="indefinite" restart="never" nodeType="tmRoot"/>
      </p:par>
    </p:tnLst>
  </p:timing>
  <p:hf hdr="0" dt="0"/>
  <p:txStyles>
    <p:titleStyle>
      <a:lvl1pPr algn="ctr" defTabSz="416395" rtl="0" eaLnBrk="1" latinLnBrk="0" hangingPunct="1">
        <a:spcBef>
          <a:spcPct val="0"/>
        </a:spcBef>
        <a:buNone/>
        <a:defRPr sz="4200" kern="1200">
          <a:solidFill>
            <a:schemeClr val="tx1"/>
          </a:solidFill>
          <a:latin typeface="Tahoma"/>
          <a:ea typeface="+mj-ea"/>
          <a:cs typeface="+mj-cs"/>
        </a:defRPr>
      </a:lvl1pPr>
    </p:titleStyle>
    <p:bodyStyle>
      <a:lvl1pPr marL="312298" indent="-312298" algn="l" defTabSz="416395" rtl="0" eaLnBrk="1" latinLnBrk="0" hangingPunct="1">
        <a:spcBef>
          <a:spcPct val="20000"/>
        </a:spcBef>
        <a:buFont typeface="Arial"/>
        <a:buChar char="•"/>
        <a:defRPr sz="3100" kern="1200">
          <a:solidFill>
            <a:schemeClr val="tx1"/>
          </a:solidFill>
          <a:latin typeface="Tahoma"/>
          <a:ea typeface="+mn-ea"/>
          <a:cs typeface="+mn-cs"/>
        </a:defRPr>
      </a:lvl1pPr>
      <a:lvl2pPr marL="676655" indent="-260262" algn="l" defTabSz="416395" rtl="0" eaLnBrk="1" latinLnBrk="0" hangingPunct="1">
        <a:spcBef>
          <a:spcPct val="20000"/>
        </a:spcBef>
        <a:buFont typeface="Arial"/>
        <a:buChar char="–"/>
        <a:defRPr sz="2600" kern="1200">
          <a:solidFill>
            <a:schemeClr val="tx1"/>
          </a:solidFill>
          <a:latin typeface="Tahoma"/>
          <a:ea typeface="+mn-ea"/>
          <a:cs typeface="+mn-cs"/>
        </a:defRPr>
      </a:lvl2pPr>
      <a:lvl3pPr marL="1040994" indent="-208188" algn="l" defTabSz="416395" rtl="0" eaLnBrk="1" latinLnBrk="0" hangingPunct="1">
        <a:spcBef>
          <a:spcPct val="20000"/>
        </a:spcBef>
        <a:buFont typeface="Arial"/>
        <a:buChar char="•"/>
        <a:defRPr sz="2300" kern="1200">
          <a:solidFill>
            <a:schemeClr val="tx1"/>
          </a:solidFill>
          <a:latin typeface="Tahoma"/>
          <a:ea typeface="+mn-ea"/>
          <a:cs typeface="+mn-cs"/>
        </a:defRPr>
      </a:lvl3pPr>
      <a:lvl4pPr marL="1457409" indent="-208188" algn="l" defTabSz="416395" rtl="0" eaLnBrk="1" latinLnBrk="0" hangingPunct="1">
        <a:spcBef>
          <a:spcPct val="20000"/>
        </a:spcBef>
        <a:buFont typeface="Arial"/>
        <a:buChar char="–"/>
        <a:defRPr sz="1900" kern="1200">
          <a:solidFill>
            <a:schemeClr val="tx1"/>
          </a:solidFill>
          <a:latin typeface="Tahoma"/>
          <a:ea typeface="+mn-ea"/>
          <a:cs typeface="+mn-cs"/>
        </a:defRPr>
      </a:lvl4pPr>
      <a:lvl5pPr marL="1873800" indent="-208188" algn="l" defTabSz="416395" rtl="0" eaLnBrk="1" latinLnBrk="0" hangingPunct="1">
        <a:spcBef>
          <a:spcPct val="20000"/>
        </a:spcBef>
        <a:buFont typeface="Arial"/>
        <a:buChar char="»"/>
        <a:defRPr sz="1900" kern="1200">
          <a:solidFill>
            <a:schemeClr val="tx1"/>
          </a:solidFill>
          <a:latin typeface="Tahoma"/>
          <a:ea typeface="+mn-ea"/>
          <a:cs typeface="+mn-cs"/>
        </a:defRPr>
      </a:lvl5pPr>
      <a:lvl6pPr marL="2290205" indent="-208188" algn="l" defTabSz="416395" rtl="0" eaLnBrk="1" latinLnBrk="0" hangingPunct="1">
        <a:spcBef>
          <a:spcPct val="20000"/>
        </a:spcBef>
        <a:buFont typeface="Arial"/>
        <a:buChar char="•"/>
        <a:defRPr sz="1900" kern="1200">
          <a:solidFill>
            <a:schemeClr val="tx1"/>
          </a:solidFill>
          <a:latin typeface="+mn-lt"/>
          <a:ea typeface="+mn-ea"/>
          <a:cs typeface="+mn-cs"/>
        </a:defRPr>
      </a:lvl6pPr>
      <a:lvl7pPr marL="2706613" indent="-208188" algn="l" defTabSz="416395" rtl="0" eaLnBrk="1" latinLnBrk="0" hangingPunct="1">
        <a:spcBef>
          <a:spcPct val="20000"/>
        </a:spcBef>
        <a:buFont typeface="Arial"/>
        <a:buChar char="•"/>
        <a:defRPr sz="1900" kern="1200">
          <a:solidFill>
            <a:schemeClr val="tx1"/>
          </a:solidFill>
          <a:latin typeface="+mn-lt"/>
          <a:ea typeface="+mn-ea"/>
          <a:cs typeface="+mn-cs"/>
        </a:defRPr>
      </a:lvl7pPr>
      <a:lvl8pPr marL="3123004" indent="-208188" algn="l" defTabSz="416395" rtl="0" eaLnBrk="1" latinLnBrk="0" hangingPunct="1">
        <a:spcBef>
          <a:spcPct val="20000"/>
        </a:spcBef>
        <a:buFont typeface="Arial"/>
        <a:buChar char="•"/>
        <a:defRPr sz="1900" kern="1200">
          <a:solidFill>
            <a:schemeClr val="tx1"/>
          </a:solidFill>
          <a:latin typeface="+mn-lt"/>
          <a:ea typeface="+mn-ea"/>
          <a:cs typeface="+mn-cs"/>
        </a:defRPr>
      </a:lvl8pPr>
      <a:lvl9pPr marL="3539414" indent="-208188" algn="l" defTabSz="416395" rtl="0" eaLnBrk="1" latinLnBrk="0" hangingPunct="1">
        <a:spcBef>
          <a:spcPct val="20000"/>
        </a:spcBef>
        <a:buFont typeface="Arial"/>
        <a:buChar char="•"/>
        <a:defRPr sz="1900" kern="1200">
          <a:solidFill>
            <a:schemeClr val="tx1"/>
          </a:solidFill>
          <a:latin typeface="+mn-lt"/>
          <a:ea typeface="+mn-ea"/>
          <a:cs typeface="+mn-cs"/>
        </a:defRPr>
      </a:lvl9pPr>
    </p:bodyStyle>
    <p:otherStyle>
      <a:defPPr>
        <a:defRPr lang="ru-RU"/>
      </a:defPPr>
      <a:lvl1pPr marL="0" algn="l" defTabSz="416395" rtl="0" eaLnBrk="1" latinLnBrk="0" hangingPunct="1">
        <a:defRPr sz="1800" kern="1200">
          <a:solidFill>
            <a:schemeClr val="tx1"/>
          </a:solidFill>
          <a:latin typeface="+mn-lt"/>
          <a:ea typeface="+mn-ea"/>
          <a:cs typeface="+mn-cs"/>
        </a:defRPr>
      </a:lvl1pPr>
      <a:lvl2pPr marL="416395" algn="l" defTabSz="416395" rtl="0" eaLnBrk="1" latinLnBrk="0" hangingPunct="1">
        <a:defRPr sz="1800" kern="1200">
          <a:solidFill>
            <a:schemeClr val="tx1"/>
          </a:solidFill>
          <a:latin typeface="+mn-lt"/>
          <a:ea typeface="+mn-ea"/>
          <a:cs typeface="+mn-cs"/>
        </a:defRPr>
      </a:lvl2pPr>
      <a:lvl3pPr marL="832795" algn="l" defTabSz="416395" rtl="0" eaLnBrk="1" latinLnBrk="0" hangingPunct="1">
        <a:defRPr sz="1800" kern="1200">
          <a:solidFill>
            <a:schemeClr val="tx1"/>
          </a:solidFill>
          <a:latin typeface="+mn-lt"/>
          <a:ea typeface="+mn-ea"/>
          <a:cs typeface="+mn-cs"/>
        </a:defRPr>
      </a:lvl3pPr>
      <a:lvl4pPr marL="1249203" algn="l" defTabSz="416395" rtl="0" eaLnBrk="1" latinLnBrk="0" hangingPunct="1">
        <a:defRPr sz="1800" kern="1200">
          <a:solidFill>
            <a:schemeClr val="tx1"/>
          </a:solidFill>
          <a:latin typeface="+mn-lt"/>
          <a:ea typeface="+mn-ea"/>
          <a:cs typeface="+mn-cs"/>
        </a:defRPr>
      </a:lvl4pPr>
      <a:lvl5pPr marL="1665613" algn="l" defTabSz="416395" rtl="0" eaLnBrk="1" latinLnBrk="0" hangingPunct="1">
        <a:defRPr sz="1800" kern="1200">
          <a:solidFill>
            <a:schemeClr val="tx1"/>
          </a:solidFill>
          <a:latin typeface="+mn-lt"/>
          <a:ea typeface="+mn-ea"/>
          <a:cs typeface="+mn-cs"/>
        </a:defRPr>
      </a:lvl5pPr>
      <a:lvl6pPr marL="2081997" algn="l" defTabSz="416395" rtl="0" eaLnBrk="1" latinLnBrk="0" hangingPunct="1">
        <a:defRPr sz="1800" kern="1200">
          <a:solidFill>
            <a:schemeClr val="tx1"/>
          </a:solidFill>
          <a:latin typeface="+mn-lt"/>
          <a:ea typeface="+mn-ea"/>
          <a:cs typeface="+mn-cs"/>
        </a:defRPr>
      </a:lvl6pPr>
      <a:lvl7pPr marL="2498408" algn="l" defTabSz="416395" rtl="0" eaLnBrk="1" latinLnBrk="0" hangingPunct="1">
        <a:defRPr sz="1800" kern="1200">
          <a:solidFill>
            <a:schemeClr val="tx1"/>
          </a:solidFill>
          <a:latin typeface="+mn-lt"/>
          <a:ea typeface="+mn-ea"/>
          <a:cs typeface="+mn-cs"/>
        </a:defRPr>
      </a:lvl7pPr>
      <a:lvl8pPr marL="2914800" algn="l" defTabSz="416395" rtl="0" eaLnBrk="1" latinLnBrk="0" hangingPunct="1">
        <a:defRPr sz="1800" kern="1200">
          <a:solidFill>
            <a:schemeClr val="tx1"/>
          </a:solidFill>
          <a:latin typeface="+mn-lt"/>
          <a:ea typeface="+mn-ea"/>
          <a:cs typeface="+mn-cs"/>
        </a:defRPr>
      </a:lvl8pPr>
      <a:lvl9pPr marL="3331209" algn="l" defTabSz="416395"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9" name="Изображение 8" descr="PPT_makets-02.jpg"/>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0" y="0"/>
            <a:ext cx="9144000" cy="6852144"/>
          </a:xfrm>
          <a:prstGeom prst="rect">
            <a:avLst/>
          </a:prstGeom>
        </p:spPr>
      </p:pic>
      <p:sp>
        <p:nvSpPr>
          <p:cNvPr id="5" name="Нижний колонтитул 4"/>
          <p:cNvSpPr>
            <a:spLocks noGrp="1"/>
          </p:cNvSpPr>
          <p:nvPr>
            <p:ph type="ftr" sz="quarter" idx="3"/>
          </p:nvPr>
        </p:nvSpPr>
        <p:spPr>
          <a:xfrm>
            <a:off x="2590802" y="6356351"/>
            <a:ext cx="4301153" cy="365125"/>
          </a:xfrm>
          <a:prstGeom prst="rect">
            <a:avLst/>
          </a:prstGeom>
        </p:spPr>
        <p:txBody>
          <a:bodyPr vert="horz" lIns="83477" tIns="41740" rIns="83477" bIns="41740" rtlCol="0" anchor="t"/>
          <a:lstStyle>
            <a:lvl1pPr algn="l">
              <a:defRPr sz="900">
                <a:solidFill>
                  <a:schemeClr val="tx1">
                    <a:tint val="75000"/>
                  </a:schemeClr>
                </a:solidFill>
                <a:latin typeface="Tahoma"/>
              </a:defRPr>
            </a:lvl1pPr>
          </a:lstStyle>
          <a:p>
            <a:pPr defTabSz="417372"/>
            <a:r>
              <a:rPr lang="ru-RU" smtClean="0">
                <a:solidFill>
                  <a:prstClr val="black">
                    <a:tint val="75000"/>
                  </a:prstClr>
                </a:solidFill>
              </a:rPr>
              <a:t>Список амбассадоров и рекомендации по взаимодействию с ними</a:t>
            </a:r>
            <a:endParaRPr lang="ru-RU" dirty="0">
              <a:solidFill>
                <a:prstClr val="black">
                  <a:tint val="75000"/>
                </a:prstClr>
              </a:solidFill>
            </a:endParaRPr>
          </a:p>
        </p:txBody>
      </p:sp>
      <p:sp>
        <p:nvSpPr>
          <p:cNvPr id="6" name="Номер слайда 5"/>
          <p:cNvSpPr>
            <a:spLocks noGrp="1"/>
          </p:cNvSpPr>
          <p:nvPr>
            <p:ph type="sldNum" sz="quarter" idx="4"/>
          </p:nvPr>
        </p:nvSpPr>
        <p:spPr>
          <a:xfrm>
            <a:off x="6605352" y="6352266"/>
            <a:ext cx="2133600" cy="365125"/>
          </a:xfrm>
          <a:prstGeom prst="rect">
            <a:avLst/>
          </a:prstGeom>
        </p:spPr>
        <p:txBody>
          <a:bodyPr vert="horz" lIns="83477" tIns="41740" rIns="83477" bIns="41740" rtlCol="0" anchor="ctr"/>
          <a:lstStyle>
            <a:lvl1pPr algn="r">
              <a:defRPr sz="1100">
                <a:solidFill>
                  <a:schemeClr val="tx1">
                    <a:tint val="75000"/>
                  </a:schemeClr>
                </a:solidFill>
                <a:latin typeface="Tahoma"/>
              </a:defRPr>
            </a:lvl1pPr>
          </a:lstStyle>
          <a:p>
            <a:pPr defTabSz="417372"/>
            <a:fld id="{23D704CE-4D68-584A-838A-AE5576E77FBD}" type="slidenum">
              <a:rPr lang="ru-RU" smtClean="0">
                <a:solidFill>
                  <a:prstClr val="black">
                    <a:tint val="75000"/>
                  </a:prstClr>
                </a:solidFill>
              </a:rPr>
              <a:pPr defTabSz="417372"/>
              <a:t>‹#›</a:t>
            </a:fld>
            <a:endParaRPr lang="ru-RU" dirty="0">
              <a:solidFill>
                <a:prstClr val="black">
                  <a:tint val="75000"/>
                </a:prstClr>
              </a:solidFill>
            </a:endParaRPr>
          </a:p>
        </p:txBody>
      </p:sp>
    </p:spTree>
    <p:extLst>
      <p:ext uri="{BB962C8B-B14F-4D97-AF65-F5344CB8AC3E}">
        <p14:creationId xmlns:p14="http://schemas.microsoft.com/office/powerpoint/2010/main" val="2944329986"/>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Lst>
  <p:timing>
    <p:tnLst>
      <p:par>
        <p:cTn id="1" dur="indefinite" restart="never" nodeType="tmRoot"/>
      </p:par>
    </p:tnLst>
  </p:timing>
  <p:hf hdr="0" dt="0"/>
  <p:txStyles>
    <p:titleStyle>
      <a:lvl1pPr algn="ctr" defTabSz="417372" rtl="0" eaLnBrk="1" latinLnBrk="0" hangingPunct="1">
        <a:spcBef>
          <a:spcPct val="0"/>
        </a:spcBef>
        <a:buNone/>
        <a:defRPr sz="4200" kern="1200">
          <a:solidFill>
            <a:schemeClr val="tx1"/>
          </a:solidFill>
          <a:latin typeface="Tahoma"/>
          <a:ea typeface="+mj-ea"/>
          <a:cs typeface="+mj-cs"/>
        </a:defRPr>
      </a:lvl1pPr>
    </p:titleStyle>
    <p:bodyStyle>
      <a:lvl1pPr marL="313035" indent="-313035" algn="l" defTabSz="417372" rtl="0" eaLnBrk="1" latinLnBrk="0" hangingPunct="1">
        <a:spcBef>
          <a:spcPct val="20000"/>
        </a:spcBef>
        <a:buFont typeface="Arial"/>
        <a:buChar char="•"/>
        <a:defRPr sz="3100" kern="1200">
          <a:solidFill>
            <a:schemeClr val="tx1"/>
          </a:solidFill>
          <a:latin typeface="Tahoma"/>
          <a:ea typeface="+mn-ea"/>
          <a:cs typeface="+mn-cs"/>
        </a:defRPr>
      </a:lvl1pPr>
      <a:lvl2pPr marL="678248" indent="-260870" algn="l" defTabSz="417372" rtl="0" eaLnBrk="1" latinLnBrk="0" hangingPunct="1">
        <a:spcBef>
          <a:spcPct val="20000"/>
        </a:spcBef>
        <a:buFont typeface="Arial"/>
        <a:buChar char="–"/>
        <a:defRPr sz="2600" kern="1200">
          <a:solidFill>
            <a:schemeClr val="tx1"/>
          </a:solidFill>
          <a:latin typeface="Tahoma"/>
          <a:ea typeface="+mn-ea"/>
          <a:cs typeface="+mn-cs"/>
        </a:defRPr>
      </a:lvl2pPr>
      <a:lvl3pPr marL="1043440" indent="-208680" algn="l" defTabSz="417372" rtl="0" eaLnBrk="1" latinLnBrk="0" hangingPunct="1">
        <a:spcBef>
          <a:spcPct val="20000"/>
        </a:spcBef>
        <a:buFont typeface="Arial"/>
        <a:buChar char="•"/>
        <a:defRPr sz="2300" kern="1200">
          <a:solidFill>
            <a:schemeClr val="tx1"/>
          </a:solidFill>
          <a:latin typeface="Tahoma"/>
          <a:ea typeface="+mn-ea"/>
          <a:cs typeface="+mn-cs"/>
        </a:defRPr>
      </a:lvl3pPr>
      <a:lvl4pPr marL="1460836" indent="-208680" algn="l" defTabSz="417372" rtl="0" eaLnBrk="1" latinLnBrk="0" hangingPunct="1">
        <a:spcBef>
          <a:spcPct val="20000"/>
        </a:spcBef>
        <a:buFont typeface="Arial"/>
        <a:buChar char="–"/>
        <a:defRPr sz="1900" kern="1200">
          <a:solidFill>
            <a:schemeClr val="tx1"/>
          </a:solidFill>
          <a:latin typeface="Tahoma"/>
          <a:ea typeface="+mn-ea"/>
          <a:cs typeface="+mn-cs"/>
        </a:defRPr>
      </a:lvl4pPr>
      <a:lvl5pPr marL="1878209" indent="-208680" algn="l" defTabSz="417372" rtl="0" eaLnBrk="1" latinLnBrk="0" hangingPunct="1">
        <a:spcBef>
          <a:spcPct val="20000"/>
        </a:spcBef>
        <a:buFont typeface="Arial"/>
        <a:buChar char="»"/>
        <a:defRPr sz="1900" kern="1200">
          <a:solidFill>
            <a:schemeClr val="tx1"/>
          </a:solidFill>
          <a:latin typeface="Tahoma"/>
          <a:ea typeface="+mn-ea"/>
          <a:cs typeface="+mn-cs"/>
        </a:defRPr>
      </a:lvl5pPr>
      <a:lvl6pPr marL="2295595" indent="-208680" algn="l" defTabSz="417372" rtl="0" eaLnBrk="1" latinLnBrk="0" hangingPunct="1">
        <a:spcBef>
          <a:spcPct val="20000"/>
        </a:spcBef>
        <a:buFont typeface="Arial"/>
        <a:buChar char="•"/>
        <a:defRPr sz="1900" kern="1200">
          <a:solidFill>
            <a:schemeClr val="tx1"/>
          </a:solidFill>
          <a:latin typeface="+mn-lt"/>
          <a:ea typeface="+mn-ea"/>
          <a:cs typeface="+mn-cs"/>
        </a:defRPr>
      </a:lvl6pPr>
      <a:lvl7pPr marL="2712980" indent="-208680" algn="l" defTabSz="417372" rtl="0" eaLnBrk="1" latinLnBrk="0" hangingPunct="1">
        <a:spcBef>
          <a:spcPct val="20000"/>
        </a:spcBef>
        <a:buFont typeface="Arial"/>
        <a:buChar char="•"/>
        <a:defRPr sz="1900" kern="1200">
          <a:solidFill>
            <a:schemeClr val="tx1"/>
          </a:solidFill>
          <a:latin typeface="+mn-lt"/>
          <a:ea typeface="+mn-ea"/>
          <a:cs typeface="+mn-cs"/>
        </a:defRPr>
      </a:lvl7pPr>
      <a:lvl8pPr marL="3130350" indent="-208680" algn="l" defTabSz="417372" rtl="0" eaLnBrk="1" latinLnBrk="0" hangingPunct="1">
        <a:spcBef>
          <a:spcPct val="20000"/>
        </a:spcBef>
        <a:buFont typeface="Arial"/>
        <a:buChar char="•"/>
        <a:defRPr sz="1900" kern="1200">
          <a:solidFill>
            <a:schemeClr val="tx1"/>
          </a:solidFill>
          <a:latin typeface="+mn-lt"/>
          <a:ea typeface="+mn-ea"/>
          <a:cs typeface="+mn-cs"/>
        </a:defRPr>
      </a:lvl8pPr>
      <a:lvl9pPr marL="3547741" indent="-208680" algn="l" defTabSz="417372" rtl="0" eaLnBrk="1" latinLnBrk="0" hangingPunct="1">
        <a:spcBef>
          <a:spcPct val="20000"/>
        </a:spcBef>
        <a:buFont typeface="Arial"/>
        <a:buChar char="•"/>
        <a:defRPr sz="1900" kern="1200">
          <a:solidFill>
            <a:schemeClr val="tx1"/>
          </a:solidFill>
          <a:latin typeface="+mn-lt"/>
          <a:ea typeface="+mn-ea"/>
          <a:cs typeface="+mn-cs"/>
        </a:defRPr>
      </a:lvl9pPr>
    </p:bodyStyle>
    <p:otherStyle>
      <a:defPPr>
        <a:defRPr lang="ru-RU"/>
      </a:defPPr>
      <a:lvl1pPr marL="0" algn="l" defTabSz="417372" rtl="0" eaLnBrk="1" latinLnBrk="0" hangingPunct="1">
        <a:defRPr sz="1800" kern="1200">
          <a:solidFill>
            <a:schemeClr val="tx1"/>
          </a:solidFill>
          <a:latin typeface="+mn-lt"/>
          <a:ea typeface="+mn-ea"/>
          <a:cs typeface="+mn-cs"/>
        </a:defRPr>
      </a:lvl1pPr>
      <a:lvl2pPr marL="417372" algn="l" defTabSz="417372" rtl="0" eaLnBrk="1" latinLnBrk="0" hangingPunct="1">
        <a:defRPr sz="1800" kern="1200">
          <a:solidFill>
            <a:schemeClr val="tx1"/>
          </a:solidFill>
          <a:latin typeface="+mn-lt"/>
          <a:ea typeface="+mn-ea"/>
          <a:cs typeface="+mn-cs"/>
        </a:defRPr>
      </a:lvl2pPr>
      <a:lvl3pPr marL="834753" algn="l" defTabSz="417372" rtl="0" eaLnBrk="1" latinLnBrk="0" hangingPunct="1">
        <a:defRPr sz="1800" kern="1200">
          <a:solidFill>
            <a:schemeClr val="tx1"/>
          </a:solidFill>
          <a:latin typeface="+mn-lt"/>
          <a:ea typeface="+mn-ea"/>
          <a:cs typeface="+mn-cs"/>
        </a:defRPr>
      </a:lvl3pPr>
      <a:lvl4pPr marL="1252143" algn="l" defTabSz="417372" rtl="0" eaLnBrk="1" latinLnBrk="0" hangingPunct="1">
        <a:defRPr sz="1800" kern="1200">
          <a:solidFill>
            <a:schemeClr val="tx1"/>
          </a:solidFill>
          <a:latin typeface="+mn-lt"/>
          <a:ea typeface="+mn-ea"/>
          <a:cs typeface="+mn-cs"/>
        </a:defRPr>
      </a:lvl4pPr>
      <a:lvl5pPr marL="1669530" algn="l" defTabSz="417372" rtl="0" eaLnBrk="1" latinLnBrk="0" hangingPunct="1">
        <a:defRPr sz="1800" kern="1200">
          <a:solidFill>
            <a:schemeClr val="tx1"/>
          </a:solidFill>
          <a:latin typeface="+mn-lt"/>
          <a:ea typeface="+mn-ea"/>
          <a:cs typeface="+mn-cs"/>
        </a:defRPr>
      </a:lvl5pPr>
      <a:lvl6pPr marL="2086892" algn="l" defTabSz="417372" rtl="0" eaLnBrk="1" latinLnBrk="0" hangingPunct="1">
        <a:defRPr sz="1800" kern="1200">
          <a:solidFill>
            <a:schemeClr val="tx1"/>
          </a:solidFill>
          <a:latin typeface="+mn-lt"/>
          <a:ea typeface="+mn-ea"/>
          <a:cs typeface="+mn-cs"/>
        </a:defRPr>
      </a:lvl6pPr>
      <a:lvl7pPr marL="2504286" algn="l" defTabSz="417372" rtl="0" eaLnBrk="1" latinLnBrk="0" hangingPunct="1">
        <a:defRPr sz="1800" kern="1200">
          <a:solidFill>
            <a:schemeClr val="tx1"/>
          </a:solidFill>
          <a:latin typeface="+mn-lt"/>
          <a:ea typeface="+mn-ea"/>
          <a:cs typeface="+mn-cs"/>
        </a:defRPr>
      </a:lvl7pPr>
      <a:lvl8pPr marL="2921655" algn="l" defTabSz="417372" rtl="0" eaLnBrk="1" latinLnBrk="0" hangingPunct="1">
        <a:defRPr sz="1800" kern="1200">
          <a:solidFill>
            <a:schemeClr val="tx1"/>
          </a:solidFill>
          <a:latin typeface="+mn-lt"/>
          <a:ea typeface="+mn-ea"/>
          <a:cs typeface="+mn-cs"/>
        </a:defRPr>
      </a:lvl8pPr>
      <a:lvl9pPr marL="3339044" algn="l" defTabSz="417372"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574"/>
            <a:ext cx="7886700" cy="1325563"/>
          </a:xfrm>
          <a:prstGeom prst="rect">
            <a:avLst/>
          </a:prstGeom>
        </p:spPr>
        <p:txBody>
          <a:bodyPr vert="horz" lIns="86532" tIns="43220" rIns="86532" bIns="432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9"/>
            <a:ext cx="7886700" cy="4351338"/>
          </a:xfrm>
          <a:prstGeom prst="rect">
            <a:avLst/>
          </a:prstGeom>
        </p:spPr>
        <p:txBody>
          <a:bodyPr vert="horz" lIns="86532" tIns="43220" rIns="86532" bIns="432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86532" tIns="43220" rIns="86532" bIns="43220" rtlCol="0" anchor="ctr"/>
          <a:lstStyle>
            <a:lvl1pPr algn="l">
              <a:defRPr sz="1200">
                <a:solidFill>
                  <a:schemeClr val="tx1">
                    <a:tint val="75000"/>
                  </a:schemeClr>
                </a:solidFill>
              </a:defRPr>
            </a:lvl1pPr>
          </a:lstStyle>
          <a:p>
            <a:fld id="{25D96E0F-C774-0549-84B1-7A916D46B85D}" type="datetimeFigureOut">
              <a:rPr lang="en-US" smtClean="0">
                <a:solidFill>
                  <a:prstClr val="black">
                    <a:tint val="75000"/>
                  </a:prstClr>
                </a:solidFill>
              </a:rPr>
              <a:pPr/>
              <a:t>6/9/2020</a:t>
            </a:fld>
            <a:endParaRPr lang="en-US" dirty="0">
              <a:solidFill>
                <a:prstClr val="black">
                  <a:tint val="75000"/>
                </a:prstClr>
              </a:solidFill>
            </a:endParaRPr>
          </a:p>
        </p:txBody>
      </p:sp>
      <p:sp>
        <p:nvSpPr>
          <p:cNvPr id="5" name="Footer Placeholder 4"/>
          <p:cNvSpPr>
            <a:spLocks noGrp="1"/>
          </p:cNvSpPr>
          <p:nvPr>
            <p:ph type="ftr" sz="quarter" idx="3"/>
          </p:nvPr>
        </p:nvSpPr>
        <p:spPr>
          <a:xfrm>
            <a:off x="3028953" y="6356351"/>
            <a:ext cx="3086100" cy="365125"/>
          </a:xfrm>
          <a:prstGeom prst="rect">
            <a:avLst/>
          </a:prstGeom>
        </p:spPr>
        <p:txBody>
          <a:bodyPr vert="horz" lIns="86532" tIns="43220" rIns="86532" bIns="432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86532" tIns="43220" rIns="86532" bIns="43220" rtlCol="0" anchor="ctr"/>
          <a:lstStyle>
            <a:lvl1pPr algn="r">
              <a:defRPr sz="1200">
                <a:solidFill>
                  <a:schemeClr val="tx1">
                    <a:tint val="75000"/>
                  </a:schemeClr>
                </a:solidFill>
              </a:defRPr>
            </a:lvl1pPr>
          </a:lstStyle>
          <a:p>
            <a:fld id="{4234ECAB-E47D-444F-88B2-CC7E75B156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02048660"/>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l" defTabSz="86512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16239" indent="-216239" algn="l" defTabSz="86512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48826" indent="-216239" algn="l" defTabSz="86512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081395" indent="-216239" algn="l" defTabSz="86512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13970" indent="-216239" algn="l" defTabSz="865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946524" indent="-216239" algn="l" defTabSz="865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379087" indent="-216239" algn="l" defTabSz="865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811647" indent="-216239" algn="l" defTabSz="865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44213" indent="-216239" algn="l" defTabSz="865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76761" indent="-216239" algn="l" defTabSz="86512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865127" rtl="0" eaLnBrk="1" latinLnBrk="0" hangingPunct="1">
        <a:defRPr sz="1800" kern="1200">
          <a:solidFill>
            <a:schemeClr val="tx1"/>
          </a:solidFill>
          <a:latin typeface="+mn-lt"/>
          <a:ea typeface="+mn-ea"/>
          <a:cs typeface="+mn-cs"/>
        </a:defRPr>
      </a:lvl1pPr>
      <a:lvl2pPr marL="432526" algn="l" defTabSz="865127" rtl="0" eaLnBrk="1" latinLnBrk="0" hangingPunct="1">
        <a:defRPr sz="1800" kern="1200">
          <a:solidFill>
            <a:schemeClr val="tx1"/>
          </a:solidFill>
          <a:latin typeface="+mn-lt"/>
          <a:ea typeface="+mn-ea"/>
          <a:cs typeface="+mn-cs"/>
        </a:defRPr>
      </a:lvl2pPr>
      <a:lvl3pPr marL="865127" algn="l" defTabSz="865127" rtl="0" eaLnBrk="1" latinLnBrk="0" hangingPunct="1">
        <a:defRPr sz="1800" kern="1200">
          <a:solidFill>
            <a:schemeClr val="tx1"/>
          </a:solidFill>
          <a:latin typeface="+mn-lt"/>
          <a:ea typeface="+mn-ea"/>
          <a:cs typeface="+mn-cs"/>
        </a:defRPr>
      </a:lvl3pPr>
      <a:lvl4pPr marL="1297680" algn="l" defTabSz="865127" rtl="0" eaLnBrk="1" latinLnBrk="0" hangingPunct="1">
        <a:defRPr sz="1800" kern="1200">
          <a:solidFill>
            <a:schemeClr val="tx1"/>
          </a:solidFill>
          <a:latin typeface="+mn-lt"/>
          <a:ea typeface="+mn-ea"/>
          <a:cs typeface="+mn-cs"/>
        </a:defRPr>
      </a:lvl4pPr>
      <a:lvl5pPr marL="1730245" algn="l" defTabSz="865127" rtl="0" eaLnBrk="1" latinLnBrk="0" hangingPunct="1">
        <a:defRPr sz="1800" kern="1200">
          <a:solidFill>
            <a:schemeClr val="tx1"/>
          </a:solidFill>
          <a:latin typeface="+mn-lt"/>
          <a:ea typeface="+mn-ea"/>
          <a:cs typeface="+mn-cs"/>
        </a:defRPr>
      </a:lvl5pPr>
      <a:lvl6pPr marL="2162801" algn="l" defTabSz="865127" rtl="0" eaLnBrk="1" latinLnBrk="0" hangingPunct="1">
        <a:defRPr sz="1800" kern="1200">
          <a:solidFill>
            <a:schemeClr val="tx1"/>
          </a:solidFill>
          <a:latin typeface="+mn-lt"/>
          <a:ea typeface="+mn-ea"/>
          <a:cs typeface="+mn-cs"/>
        </a:defRPr>
      </a:lvl6pPr>
      <a:lvl7pPr marL="2595368" algn="l" defTabSz="865127" rtl="0" eaLnBrk="1" latinLnBrk="0" hangingPunct="1">
        <a:defRPr sz="1800" kern="1200">
          <a:solidFill>
            <a:schemeClr val="tx1"/>
          </a:solidFill>
          <a:latin typeface="+mn-lt"/>
          <a:ea typeface="+mn-ea"/>
          <a:cs typeface="+mn-cs"/>
        </a:defRPr>
      </a:lvl7pPr>
      <a:lvl8pPr marL="3027939" algn="l" defTabSz="865127" rtl="0" eaLnBrk="1" latinLnBrk="0" hangingPunct="1">
        <a:defRPr sz="1800" kern="1200">
          <a:solidFill>
            <a:schemeClr val="tx1"/>
          </a:solidFill>
          <a:latin typeface="+mn-lt"/>
          <a:ea typeface="+mn-ea"/>
          <a:cs typeface="+mn-cs"/>
        </a:defRPr>
      </a:lvl8pPr>
      <a:lvl9pPr marL="3460487" algn="l" defTabSz="86512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31.xml"/><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8"/>
            <a:ext cx="9144000" cy="646161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55324" y="570772"/>
            <a:ext cx="2388676" cy="313841"/>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9938" y="446196"/>
            <a:ext cx="2144576" cy="584092"/>
          </a:xfrm>
          <a:prstGeom prst="rect">
            <a:avLst/>
          </a:prstGeom>
        </p:spPr>
      </p:pic>
      <p:sp>
        <p:nvSpPr>
          <p:cNvPr id="8" name="Название 1"/>
          <p:cNvSpPr txBox="1">
            <a:spLocks/>
          </p:cNvSpPr>
          <p:nvPr/>
        </p:nvSpPr>
        <p:spPr bwMode="auto">
          <a:xfrm>
            <a:off x="219940" y="1030288"/>
            <a:ext cx="8716796" cy="3450336"/>
          </a:xfrm>
          <a:prstGeom prst="rect">
            <a:avLst/>
          </a:prstGeom>
          <a:noFill/>
          <a:ln>
            <a:miter lim="800000"/>
            <a:headEnd/>
            <a:tailEnd/>
          </a:ln>
        </p:spPr>
        <p:txBody>
          <a:bodyPr vert="horz" wrap="square" lIns="86532" tIns="43220" rIns="86532" bIns="43220" numCol="1" anchor="t" anchorCtr="0" compatLnSpc="1">
            <a:prstTxWarp prst="textNoShape">
              <a:avLst/>
            </a:prstTxWarp>
          </a:bodyPr>
          <a:lstStyle/>
          <a:p>
            <a:pPr lvl="0" algn="ctr">
              <a:lnSpc>
                <a:spcPct val="90000"/>
              </a:lnSpc>
              <a:spcBef>
                <a:spcPct val="0"/>
              </a:spcBef>
              <a:defRPr/>
            </a:pPr>
            <a:endParaRPr lang="ru-RU" sz="200" b="1" dirty="0">
              <a:solidFill>
                <a:srgbClr val="E25F5A"/>
              </a:solidFill>
              <a:latin typeface="+mj-lt"/>
              <a:ea typeface="+mj-ea"/>
              <a:cs typeface="+mj-cs"/>
            </a:endParaRPr>
          </a:p>
          <a:p>
            <a:pPr lvl="0" algn="ctr">
              <a:lnSpc>
                <a:spcPct val="90000"/>
              </a:lnSpc>
              <a:spcBef>
                <a:spcPct val="0"/>
              </a:spcBef>
              <a:defRPr/>
            </a:pPr>
            <a:r>
              <a:rPr lang="ru-RU" sz="3600" b="1" dirty="0" smtClean="0">
                <a:solidFill>
                  <a:srgbClr val="E25F5A"/>
                </a:solidFill>
                <a:ea typeface="+mj-ea"/>
                <a:cs typeface="+mj-cs"/>
              </a:rPr>
              <a:t>МЕТОДИЧЕСКИЕ ПОДХОДЫ К ОРГАНИЗАЦИИ И ПРОВЕДЕНИЮ СЕМИНАРОВ С ПЕДАГОГАМИ ПО ФУНКЦИОНАЛЬНОЙ ФИНАНСОВОЙ ГРАМОТНОСТИ, ЧАСТЬ 2</a:t>
            </a:r>
          </a:p>
          <a:p>
            <a:pPr lvl="0" algn="r">
              <a:lnSpc>
                <a:spcPct val="90000"/>
              </a:lnSpc>
              <a:spcBef>
                <a:spcPct val="0"/>
              </a:spcBef>
              <a:defRPr/>
            </a:pPr>
            <a:endParaRPr lang="ru-RU" sz="2400" b="1" dirty="0">
              <a:solidFill>
                <a:srgbClr val="23AE8B"/>
              </a:solidFill>
              <a:latin typeface="+mj-lt"/>
              <a:ea typeface="+mj-ea"/>
              <a:cs typeface="+mj-cs"/>
            </a:endParaRPr>
          </a:p>
          <a:p>
            <a:pPr lvl="0" algn="r">
              <a:lnSpc>
                <a:spcPct val="90000"/>
              </a:lnSpc>
              <a:spcBef>
                <a:spcPct val="0"/>
              </a:spcBef>
              <a:defRPr/>
            </a:pPr>
            <a:r>
              <a:rPr lang="ru-RU" sz="2400" b="1" dirty="0" err="1" smtClean="0">
                <a:solidFill>
                  <a:srgbClr val="23AE8B"/>
                </a:solidFill>
                <a:latin typeface="+mj-lt"/>
                <a:ea typeface="+mj-ea"/>
                <a:cs typeface="+mj-cs"/>
              </a:rPr>
              <a:t>Лавренова</a:t>
            </a:r>
            <a:r>
              <a:rPr lang="ru-RU" sz="2400" b="1" dirty="0" smtClean="0">
                <a:solidFill>
                  <a:srgbClr val="23AE8B"/>
                </a:solidFill>
                <a:latin typeface="+mj-lt"/>
                <a:ea typeface="+mj-ea"/>
                <a:cs typeface="+mj-cs"/>
              </a:rPr>
              <a:t> </a:t>
            </a:r>
            <a:r>
              <a:rPr lang="ru-RU" sz="2400" b="1" dirty="0">
                <a:solidFill>
                  <a:srgbClr val="23AE8B"/>
                </a:solidFill>
                <a:latin typeface="+mj-lt"/>
                <a:ea typeface="+mj-ea"/>
                <a:cs typeface="+mj-cs"/>
              </a:rPr>
              <a:t>Екатерина</a:t>
            </a:r>
            <a:r>
              <a:rPr lang="ru-RU" sz="2000" b="1" dirty="0">
                <a:solidFill>
                  <a:srgbClr val="23AE8B"/>
                </a:solidFill>
                <a:latin typeface="+mj-lt"/>
                <a:ea typeface="+mj-ea"/>
                <a:cs typeface="+mj-cs"/>
              </a:rPr>
              <a:t>, </a:t>
            </a:r>
          </a:p>
          <a:p>
            <a:pPr lvl="0" algn="r">
              <a:lnSpc>
                <a:spcPct val="90000"/>
              </a:lnSpc>
              <a:spcBef>
                <a:spcPct val="0"/>
              </a:spcBef>
              <a:defRPr/>
            </a:pPr>
            <a:r>
              <a:rPr lang="ru-RU" b="1" dirty="0" smtClean="0">
                <a:solidFill>
                  <a:srgbClr val="23AE8B"/>
                </a:solidFill>
                <a:latin typeface="+mj-lt"/>
                <a:ea typeface="+mj-ea"/>
                <a:cs typeface="+mj-cs"/>
              </a:rPr>
              <a:t>эксперт Проекта, канд. </a:t>
            </a:r>
            <a:r>
              <a:rPr lang="ru-RU" b="1" dirty="0" err="1">
                <a:solidFill>
                  <a:srgbClr val="23AE8B"/>
                </a:solidFill>
                <a:latin typeface="+mj-lt"/>
                <a:ea typeface="+mj-ea"/>
                <a:cs typeface="+mj-cs"/>
              </a:rPr>
              <a:t>п</a:t>
            </a:r>
            <a:r>
              <a:rPr lang="ru-RU" b="1" dirty="0" err="1" smtClean="0">
                <a:solidFill>
                  <a:srgbClr val="23AE8B"/>
                </a:solidFill>
                <a:latin typeface="+mj-lt"/>
                <a:ea typeface="+mj-ea"/>
                <a:cs typeface="+mj-cs"/>
              </a:rPr>
              <a:t>ед</a:t>
            </a:r>
            <a:r>
              <a:rPr lang="ru-RU" b="1" dirty="0" smtClean="0">
                <a:solidFill>
                  <a:srgbClr val="23AE8B"/>
                </a:solidFill>
                <a:latin typeface="+mj-lt"/>
                <a:ea typeface="+mj-ea"/>
                <a:cs typeface="+mj-cs"/>
              </a:rPr>
              <a:t>. наук</a:t>
            </a:r>
            <a:endParaRPr lang="en-US" b="1" dirty="0" smtClean="0">
              <a:solidFill>
                <a:srgbClr val="23AE8B"/>
              </a:solidFill>
              <a:latin typeface="+mj-lt"/>
              <a:ea typeface="+mj-ea"/>
              <a:cs typeface="+mj-cs"/>
            </a:endParaRPr>
          </a:p>
        </p:txBody>
      </p:sp>
    </p:spTree>
    <p:extLst>
      <p:ext uri="{BB962C8B-B14F-4D97-AF65-F5344CB8AC3E}">
        <p14:creationId xmlns:p14="http://schemas.microsoft.com/office/powerpoint/2010/main" val="980992553"/>
      </p:ext>
    </p:extLst>
  </p:cSld>
  <p:clrMapOvr>
    <a:masterClrMapping/>
  </p:clrMapOvr>
  <mc:AlternateContent xmlns:mc="http://schemas.openxmlformats.org/markup-compatibility/2006" xmlns:p14="http://schemas.microsoft.com/office/powerpoint/2010/main">
    <mc:Choice Requires="p14">
      <p:transition spd="slow" p14:dur="2000" advClick="0" advTm="3503"/>
    </mc:Choice>
    <mc:Fallback xmlns="">
      <p:transition spd="slow" advClick="0" advTm="3503"/>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000" dirty="0" smtClean="0">
                <a:solidFill>
                  <a:srgbClr val="E25F5A"/>
                </a:solidFill>
              </a:rPr>
              <a:t>ПРИМЕР</a:t>
            </a:r>
            <a:endParaRPr lang="ru-RU" sz="2000" dirty="0">
              <a:solidFill>
                <a:srgbClr val="E25F5A"/>
              </a:solidFill>
            </a:endParaRPr>
          </a:p>
        </p:txBody>
      </p:sp>
      <p:sp>
        <p:nvSpPr>
          <p:cNvPr id="5" name="Номер слайда 4"/>
          <p:cNvSpPr>
            <a:spLocks noGrp="1"/>
          </p:cNvSpPr>
          <p:nvPr>
            <p:ph type="sldNum" sz="quarter" idx="4"/>
          </p:nvPr>
        </p:nvSpPr>
        <p:spPr/>
        <p:txBody>
          <a:bodyPr/>
          <a:lstStyle/>
          <a:p>
            <a:fld id="{23D704CE-4D68-584A-838A-AE5576E77FBD}" type="slidenum">
              <a:rPr lang="ru-RU" smtClean="0">
                <a:solidFill>
                  <a:prstClr val="black">
                    <a:tint val="75000"/>
                  </a:prstClr>
                </a:solidFill>
              </a:rPr>
              <a:pPr/>
              <a:t>10</a:t>
            </a:fld>
            <a:endParaRPr lang="ru-RU" dirty="0">
              <a:solidFill>
                <a:prstClr val="black">
                  <a:tint val="75000"/>
                </a:prstClr>
              </a:solidFill>
            </a:endParaRPr>
          </a:p>
        </p:txBody>
      </p:sp>
      <p:pic>
        <p:nvPicPr>
          <p:cNvPr id="4098" name="Picture 2" descr="C:\Users\Adminchik\Desktop\Аннотация 2020-06-09 204037.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1" y="1353312"/>
            <a:ext cx="6710798" cy="4933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1075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000" dirty="0" smtClean="0">
                <a:solidFill>
                  <a:srgbClr val="E25F5A"/>
                </a:solidFill>
              </a:rPr>
              <a:t>ПРИМЕР: ответ</a:t>
            </a:r>
            <a:endParaRPr lang="ru-RU" sz="2000" dirty="0">
              <a:solidFill>
                <a:srgbClr val="E25F5A"/>
              </a:solidFill>
            </a:endParaRPr>
          </a:p>
        </p:txBody>
      </p:sp>
      <p:sp>
        <p:nvSpPr>
          <p:cNvPr id="5" name="Номер слайда 4"/>
          <p:cNvSpPr>
            <a:spLocks noGrp="1"/>
          </p:cNvSpPr>
          <p:nvPr>
            <p:ph type="sldNum" sz="quarter" idx="4"/>
          </p:nvPr>
        </p:nvSpPr>
        <p:spPr/>
        <p:txBody>
          <a:bodyPr/>
          <a:lstStyle/>
          <a:p>
            <a:fld id="{23D704CE-4D68-584A-838A-AE5576E77FBD}" type="slidenum">
              <a:rPr lang="ru-RU" smtClean="0">
                <a:solidFill>
                  <a:prstClr val="black">
                    <a:tint val="75000"/>
                  </a:prstClr>
                </a:solidFill>
              </a:rPr>
              <a:pPr/>
              <a:t>11</a:t>
            </a:fld>
            <a:endParaRPr lang="ru-RU" dirty="0">
              <a:solidFill>
                <a:prstClr val="black">
                  <a:tint val="75000"/>
                </a:prstClr>
              </a:solidFill>
            </a:endParaRPr>
          </a:p>
        </p:txBody>
      </p:sp>
      <p:pic>
        <p:nvPicPr>
          <p:cNvPr id="5122" name="Picture 2" descr="C:\Users\Adminchik\Desktop\2.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1888" y="1852370"/>
            <a:ext cx="8053770" cy="4609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6409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8"/>
            <a:ext cx="9144000" cy="646161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55324" y="570772"/>
            <a:ext cx="2388676" cy="313841"/>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9938" y="446196"/>
            <a:ext cx="2144576" cy="584092"/>
          </a:xfrm>
          <a:prstGeom prst="rect">
            <a:avLst/>
          </a:prstGeom>
        </p:spPr>
      </p:pic>
      <p:sp>
        <p:nvSpPr>
          <p:cNvPr id="8" name="Название 1"/>
          <p:cNvSpPr txBox="1">
            <a:spLocks/>
          </p:cNvSpPr>
          <p:nvPr/>
        </p:nvSpPr>
        <p:spPr bwMode="auto">
          <a:xfrm>
            <a:off x="109728" y="884613"/>
            <a:ext cx="8604906" cy="3882459"/>
          </a:xfrm>
          <a:prstGeom prst="rect">
            <a:avLst/>
          </a:prstGeom>
          <a:noFill/>
          <a:ln>
            <a:miter lim="800000"/>
            <a:headEnd/>
            <a:tailEnd/>
          </a:ln>
        </p:spPr>
        <p:txBody>
          <a:bodyPr vert="horz" wrap="square" lIns="86532" tIns="43220" rIns="86532" bIns="43220" numCol="1" anchor="t" anchorCtr="0" compatLnSpc="1">
            <a:prstTxWarp prst="textNoShape">
              <a:avLst/>
            </a:prstTxWarp>
          </a:bodyPr>
          <a:lstStyle/>
          <a:p>
            <a:pPr algn="ctr"/>
            <a:r>
              <a:rPr lang="ru-RU" sz="4800" b="1" dirty="0" smtClean="0">
                <a:solidFill>
                  <a:srgbClr val="E25F5A"/>
                </a:solidFill>
              </a:rPr>
              <a:t>СЕМИНАР 4</a:t>
            </a:r>
          </a:p>
          <a:p>
            <a:pPr algn="ctr"/>
            <a:r>
              <a:rPr lang="ru-RU" sz="4800" b="1" dirty="0" smtClean="0">
                <a:solidFill>
                  <a:srgbClr val="E25F5A"/>
                </a:solidFill>
              </a:rPr>
              <a:t>«</a:t>
            </a:r>
            <a:r>
              <a:rPr lang="ru-RU" sz="4800" b="1" dirty="0">
                <a:solidFill>
                  <a:srgbClr val="E25F5A"/>
                </a:solidFill>
              </a:rPr>
              <a:t>Особенности применяемых для мониторинга диагностических и измерительных </a:t>
            </a:r>
            <a:r>
              <a:rPr lang="ru-RU" sz="4800" b="1" dirty="0" smtClean="0">
                <a:solidFill>
                  <a:srgbClr val="E25F5A"/>
                </a:solidFill>
              </a:rPr>
              <a:t>материалов»</a:t>
            </a:r>
            <a:endParaRPr lang="ru-RU" sz="4800" b="1" dirty="0">
              <a:solidFill>
                <a:srgbClr val="E25F5A"/>
              </a:solidFill>
            </a:endParaRPr>
          </a:p>
        </p:txBody>
      </p:sp>
    </p:spTree>
    <p:extLst>
      <p:ext uri="{BB962C8B-B14F-4D97-AF65-F5344CB8AC3E}">
        <p14:creationId xmlns:p14="http://schemas.microsoft.com/office/powerpoint/2010/main" val="3560408942"/>
      </p:ext>
    </p:extLst>
  </p:cSld>
  <p:clrMapOvr>
    <a:masterClrMapping/>
  </p:clrMapOvr>
  <mc:AlternateContent xmlns:mc="http://schemas.openxmlformats.org/markup-compatibility/2006" xmlns:p14="http://schemas.microsoft.com/office/powerpoint/2010/main">
    <mc:Choice Requires="p14">
      <p:transition spd="slow" p14:dur="2000" advClick="0" advTm="3503"/>
    </mc:Choice>
    <mc:Fallback xmlns="">
      <p:transition spd="slow" advClick="0" advTm="3503"/>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 y="767475"/>
            <a:ext cx="8840626" cy="1353933"/>
          </a:xfrm>
        </p:spPr>
        <p:txBody>
          <a:bodyPr/>
          <a:lstStyle/>
          <a:p>
            <a:pPr algn="ctr">
              <a:lnSpc>
                <a:spcPct val="115000"/>
              </a:lnSpc>
            </a:pPr>
            <a:r>
              <a:rPr lang="ru-RU" sz="2000" dirty="0" smtClean="0">
                <a:solidFill>
                  <a:srgbClr val="E25F5A"/>
                </a:solidFill>
              </a:rPr>
              <a:t>2.1</a:t>
            </a:r>
            <a:r>
              <a:rPr lang="ru-RU" sz="2000" u="sng" dirty="0">
                <a:solidFill>
                  <a:srgbClr val="E25F5A"/>
                </a:solidFill>
              </a:rPr>
              <a:t>. Методические рекомендации по проведению </a:t>
            </a:r>
            <a:r>
              <a:rPr lang="ru-RU" sz="2000" u="sng" dirty="0" smtClean="0">
                <a:solidFill>
                  <a:srgbClr val="E25F5A"/>
                </a:solidFill>
              </a:rPr>
              <a:t>интернет-практикума «Задания </a:t>
            </a:r>
            <a:r>
              <a:rPr lang="ru-RU" sz="2000" u="sng" dirty="0">
                <a:solidFill>
                  <a:srgbClr val="E25F5A"/>
                </a:solidFill>
              </a:rPr>
              <a:t>формата PISA: специфика содержания, составления и использования в педагогической практике обучения разных категорий школьников на разных </a:t>
            </a:r>
            <a:r>
              <a:rPr lang="ru-RU" sz="2000" u="sng" dirty="0" smtClean="0">
                <a:solidFill>
                  <a:srgbClr val="E25F5A"/>
                </a:solidFill>
              </a:rPr>
              <a:t>предметах»</a:t>
            </a:r>
            <a:r>
              <a:rPr lang="ru-RU" sz="2000" dirty="0">
                <a:solidFill>
                  <a:srgbClr val="E25F5A"/>
                </a:solidFill>
              </a:rPr>
              <a:t/>
            </a:r>
            <a:br>
              <a:rPr lang="ru-RU" sz="2000" dirty="0">
                <a:solidFill>
                  <a:srgbClr val="E25F5A"/>
                </a:solidFill>
              </a:rPr>
            </a:br>
            <a:endParaRPr lang="ru-RU" sz="2000" dirty="0">
              <a:solidFill>
                <a:srgbClr val="E25F5A"/>
              </a:solidFill>
            </a:endParaRPr>
          </a:p>
        </p:txBody>
      </p:sp>
      <p:sp>
        <p:nvSpPr>
          <p:cNvPr id="3" name="Объект 2"/>
          <p:cNvSpPr>
            <a:spLocks noGrp="1"/>
          </p:cNvSpPr>
          <p:nvPr>
            <p:ph idx="1"/>
          </p:nvPr>
        </p:nvSpPr>
        <p:spPr>
          <a:xfrm>
            <a:off x="309419" y="2584704"/>
            <a:ext cx="8653127" cy="3639258"/>
          </a:xfrm>
        </p:spPr>
        <p:txBody>
          <a:bodyPr/>
          <a:lstStyle/>
          <a:p>
            <a:pPr marL="0" indent="0" algn="ctr">
              <a:buNone/>
            </a:pPr>
            <a:r>
              <a:rPr lang="ru-RU" sz="2400" b="1" dirty="0" smtClean="0">
                <a:solidFill>
                  <a:srgbClr val="E25F5A"/>
                </a:solidFill>
                <a:latin typeface="Tahoma" panose="020B0604030504040204" pitchFamily="34" charset="0"/>
                <a:ea typeface="Tahoma" panose="020B0604030504040204" pitchFamily="34" charset="0"/>
                <a:cs typeface="Tahoma" panose="020B0604030504040204" pitchFamily="34" charset="0"/>
              </a:rPr>
              <a:t>Конструкция занятия (80 минут)</a:t>
            </a:r>
          </a:p>
          <a:p>
            <a:pPr marL="0" indent="0">
              <a:lnSpc>
                <a:spcPct val="115000"/>
              </a:lnSpc>
              <a:buNone/>
            </a:pPr>
            <a:endParaRPr lang="ru-RU" sz="1800" b="1" u="sng" dirty="0" smtClean="0">
              <a:solidFill>
                <a:srgbClr val="23AE8B"/>
              </a:solidFill>
            </a:endParaRPr>
          </a:p>
          <a:p>
            <a:pPr marL="0" indent="0">
              <a:lnSpc>
                <a:spcPct val="115000"/>
              </a:lnSpc>
              <a:buNone/>
            </a:pPr>
            <a:r>
              <a:rPr lang="ru-RU" sz="2000" b="1" u="sng" dirty="0" smtClean="0">
                <a:solidFill>
                  <a:srgbClr val="23AE8B"/>
                </a:solidFill>
              </a:rPr>
              <a:t>Этап </a:t>
            </a:r>
            <a:r>
              <a:rPr lang="ru-RU" sz="2000" b="1" u="sng" dirty="0">
                <a:solidFill>
                  <a:srgbClr val="23AE8B"/>
                </a:solidFill>
              </a:rPr>
              <a:t>1.</a:t>
            </a:r>
            <a:r>
              <a:rPr lang="ru-RU" sz="2000" b="1" dirty="0">
                <a:solidFill>
                  <a:srgbClr val="23AE8B"/>
                </a:solidFill>
              </a:rPr>
              <a:t> </a:t>
            </a:r>
            <a:r>
              <a:rPr lang="ru-RU" sz="2000" b="1" u="sng" dirty="0" smtClean="0">
                <a:solidFill>
                  <a:srgbClr val="23AE8B"/>
                </a:solidFill>
              </a:rPr>
              <a:t>Анализ </a:t>
            </a:r>
            <a:r>
              <a:rPr lang="ru-RU" sz="2000" b="1" u="sng" dirty="0">
                <a:solidFill>
                  <a:srgbClr val="23AE8B"/>
                </a:solidFill>
              </a:rPr>
              <a:t>открытых заданий PISA по финансовой </a:t>
            </a:r>
            <a:r>
              <a:rPr lang="ru-RU" sz="2000" b="1" u="sng" dirty="0" smtClean="0">
                <a:solidFill>
                  <a:srgbClr val="23AE8B"/>
                </a:solidFill>
              </a:rPr>
              <a:t>грамотности (40 минут).</a:t>
            </a:r>
            <a:endParaRPr lang="ru-RU" sz="2000" b="1" dirty="0">
              <a:solidFill>
                <a:srgbClr val="23AE8B"/>
              </a:solidFill>
            </a:endParaRPr>
          </a:p>
          <a:p>
            <a:pPr marL="0" indent="0">
              <a:buNone/>
            </a:pPr>
            <a:endParaRPr lang="ru-RU" sz="2000" b="1" u="sng" dirty="0" smtClean="0">
              <a:solidFill>
                <a:srgbClr val="23AE8B"/>
              </a:solidFill>
            </a:endParaRPr>
          </a:p>
          <a:p>
            <a:pPr marL="0" indent="0">
              <a:lnSpc>
                <a:spcPct val="115000"/>
              </a:lnSpc>
              <a:buNone/>
            </a:pPr>
            <a:r>
              <a:rPr lang="ru-RU" sz="2000" b="1" u="sng" dirty="0" smtClean="0">
                <a:solidFill>
                  <a:srgbClr val="23AE8B"/>
                </a:solidFill>
              </a:rPr>
              <a:t>Этап </a:t>
            </a:r>
            <a:r>
              <a:rPr lang="ru-RU" sz="2000" b="1" u="sng" dirty="0">
                <a:solidFill>
                  <a:srgbClr val="23AE8B"/>
                </a:solidFill>
              </a:rPr>
              <a:t>2.</a:t>
            </a:r>
            <a:r>
              <a:rPr lang="ru-RU" sz="2000" b="1" dirty="0">
                <a:solidFill>
                  <a:srgbClr val="23AE8B"/>
                </a:solidFill>
              </a:rPr>
              <a:t> </a:t>
            </a:r>
            <a:r>
              <a:rPr lang="ru-RU" sz="2000" b="1" u="sng" dirty="0" smtClean="0">
                <a:solidFill>
                  <a:srgbClr val="23AE8B"/>
                </a:solidFill>
              </a:rPr>
              <a:t>Составление </a:t>
            </a:r>
            <a:r>
              <a:rPr lang="ru-RU" sz="2000" b="1" u="sng" dirty="0">
                <a:solidFill>
                  <a:srgbClr val="23AE8B"/>
                </a:solidFill>
              </a:rPr>
              <a:t>заданий в формате PISA по финансовой грамотности (120 минут</a:t>
            </a:r>
            <a:r>
              <a:rPr lang="ru-RU" sz="2000" b="1" u="sng" dirty="0" smtClean="0">
                <a:solidFill>
                  <a:srgbClr val="23AE8B"/>
                </a:solidFill>
              </a:rPr>
              <a:t>)</a:t>
            </a:r>
            <a:r>
              <a:rPr lang="ru-RU" sz="2000" b="1" dirty="0" smtClean="0">
                <a:solidFill>
                  <a:srgbClr val="23AE8B"/>
                </a:solidFill>
              </a:rPr>
              <a:t>.</a:t>
            </a:r>
            <a:endParaRPr lang="ru-RU" sz="2000" b="1" dirty="0">
              <a:solidFill>
                <a:srgbClr val="23AE8B"/>
              </a:solidFill>
            </a:endParaRPr>
          </a:p>
          <a:p>
            <a:pPr marL="0" indent="0">
              <a:buNone/>
            </a:pPr>
            <a:endParaRPr lang="ru-RU" sz="1800" dirty="0"/>
          </a:p>
          <a:p>
            <a:pPr marL="0" indent="0">
              <a:lnSpc>
                <a:spcPct val="115000"/>
              </a:lnSpc>
              <a:buNone/>
            </a:pPr>
            <a:endParaRPr lang="ru-RU" sz="1800" b="1" dirty="0">
              <a:solidFill>
                <a:srgbClr val="4CAF90"/>
              </a:solidFill>
              <a:latin typeface="+mn-lt"/>
            </a:endParaRPr>
          </a:p>
          <a:p>
            <a:endParaRPr lang="ru-RU" sz="1800" b="1" dirty="0">
              <a:solidFill>
                <a:srgbClr val="4CAF90"/>
              </a:solidFill>
              <a:latin typeface="+mn-lt"/>
            </a:endParaRPr>
          </a:p>
          <a:p>
            <a:endParaRPr lang="ru-RU" sz="1800" b="1" dirty="0">
              <a:solidFill>
                <a:srgbClr val="4CAF90"/>
              </a:solidFill>
              <a:latin typeface="+mn-lt"/>
            </a:endParaRPr>
          </a:p>
        </p:txBody>
      </p:sp>
      <p:sp>
        <p:nvSpPr>
          <p:cNvPr id="5" name="Номер слайда 4"/>
          <p:cNvSpPr>
            <a:spLocks noGrp="1"/>
          </p:cNvSpPr>
          <p:nvPr>
            <p:ph type="sldNum" sz="quarter" idx="4"/>
          </p:nvPr>
        </p:nvSpPr>
        <p:spPr/>
        <p:txBody>
          <a:bodyPr/>
          <a:lstStyle/>
          <a:p>
            <a:fld id="{23D704CE-4D68-584A-838A-AE5576E77FBD}" type="slidenum">
              <a:rPr lang="ru-RU" smtClean="0">
                <a:solidFill>
                  <a:prstClr val="black">
                    <a:tint val="75000"/>
                  </a:prstClr>
                </a:solidFill>
              </a:rPr>
              <a:pPr/>
              <a:t>13</a:t>
            </a:fld>
            <a:endParaRPr lang="ru-RU" dirty="0">
              <a:solidFill>
                <a:prstClr val="black">
                  <a:tint val="75000"/>
                </a:prstClr>
              </a:solidFill>
            </a:endParaRPr>
          </a:p>
        </p:txBody>
      </p:sp>
    </p:spTree>
    <p:extLst>
      <p:ext uri="{BB962C8B-B14F-4D97-AF65-F5344CB8AC3E}">
        <p14:creationId xmlns:p14="http://schemas.microsoft.com/office/powerpoint/2010/main" val="29894001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 y="1012067"/>
            <a:ext cx="8753856" cy="1109341"/>
          </a:xfrm>
        </p:spPr>
        <p:txBody>
          <a:bodyPr/>
          <a:lstStyle/>
          <a:p>
            <a:pPr algn="ctr">
              <a:lnSpc>
                <a:spcPct val="115000"/>
              </a:lnSpc>
            </a:pPr>
            <a:r>
              <a:rPr lang="ru-RU" dirty="0" smtClean="0">
                <a:solidFill>
                  <a:srgbClr val="E25F5A"/>
                </a:solidFill>
              </a:rPr>
              <a:t>3.2. Методические рекомендации по проведению практикума «Анализ диагностических измерительных материалов для определения уровня </a:t>
            </a:r>
            <a:r>
              <a:rPr lang="ru-RU" dirty="0" err="1" smtClean="0">
                <a:solidFill>
                  <a:srgbClr val="E25F5A"/>
                </a:solidFill>
              </a:rPr>
              <a:t>сформированности</a:t>
            </a:r>
            <a:r>
              <a:rPr lang="ru-RU" dirty="0" smtClean="0">
                <a:solidFill>
                  <a:srgbClr val="E25F5A"/>
                </a:solidFill>
              </a:rPr>
              <a:t> функциональной финансовой грамотности»</a:t>
            </a:r>
            <a:br>
              <a:rPr lang="ru-RU" dirty="0" smtClean="0">
                <a:solidFill>
                  <a:srgbClr val="E25F5A"/>
                </a:solidFill>
              </a:rPr>
            </a:br>
            <a:endParaRPr lang="ru-RU" dirty="0">
              <a:solidFill>
                <a:srgbClr val="E25F5A"/>
              </a:solidFill>
            </a:endParaRPr>
          </a:p>
        </p:txBody>
      </p:sp>
      <p:sp>
        <p:nvSpPr>
          <p:cNvPr id="3" name="Объект 2"/>
          <p:cNvSpPr>
            <a:spLocks noGrp="1"/>
          </p:cNvSpPr>
          <p:nvPr>
            <p:ph idx="1"/>
          </p:nvPr>
        </p:nvSpPr>
        <p:spPr>
          <a:xfrm>
            <a:off x="309419" y="2292096"/>
            <a:ext cx="8653127" cy="3931866"/>
          </a:xfrm>
        </p:spPr>
        <p:txBody>
          <a:bodyPr/>
          <a:lstStyle/>
          <a:p>
            <a:pPr marL="0" indent="0" algn="ctr">
              <a:buNone/>
            </a:pPr>
            <a:r>
              <a:rPr lang="ru-RU" sz="2400" b="1" dirty="0" smtClean="0">
                <a:solidFill>
                  <a:srgbClr val="E25F5A"/>
                </a:solidFill>
                <a:latin typeface="Tahoma" panose="020B0604030504040204" pitchFamily="34" charset="0"/>
                <a:ea typeface="Tahoma" panose="020B0604030504040204" pitchFamily="34" charset="0"/>
                <a:cs typeface="Tahoma" panose="020B0604030504040204" pitchFamily="34" charset="0"/>
              </a:rPr>
              <a:t>Конструкция практикума</a:t>
            </a:r>
          </a:p>
          <a:p>
            <a:pPr marL="0" indent="0">
              <a:lnSpc>
                <a:spcPct val="115000"/>
              </a:lnSpc>
              <a:buNone/>
            </a:pPr>
            <a:r>
              <a:rPr lang="ru-RU" sz="2000" b="1" u="sng" dirty="0">
                <a:solidFill>
                  <a:srgbClr val="23AE8B"/>
                </a:solidFill>
              </a:rPr>
              <a:t>Этап 1</a:t>
            </a:r>
            <a:r>
              <a:rPr lang="ru-RU" sz="2000" b="1" u="sng" dirty="0" smtClean="0">
                <a:solidFill>
                  <a:srgbClr val="23AE8B"/>
                </a:solidFill>
              </a:rPr>
              <a:t>. </a:t>
            </a:r>
            <a:r>
              <a:rPr lang="ru-RU" sz="2000" b="1" u="sng" dirty="0">
                <a:solidFill>
                  <a:srgbClr val="23AE8B"/>
                </a:solidFill>
              </a:rPr>
              <a:t>Анализ открытых заданий PISA по финансовой </a:t>
            </a:r>
            <a:r>
              <a:rPr lang="ru-RU" sz="2000" b="1" u="sng" dirty="0" smtClean="0">
                <a:solidFill>
                  <a:srgbClr val="23AE8B"/>
                </a:solidFill>
              </a:rPr>
              <a:t>грамотности (40 минут).</a:t>
            </a:r>
          </a:p>
          <a:p>
            <a:pPr marL="0" indent="0">
              <a:lnSpc>
                <a:spcPct val="115000"/>
              </a:lnSpc>
              <a:buNone/>
            </a:pPr>
            <a:r>
              <a:rPr lang="ru-RU" sz="2000" b="1" dirty="0" smtClean="0">
                <a:solidFill>
                  <a:srgbClr val="23AE8B"/>
                </a:solidFill>
              </a:rPr>
              <a:t>2.1. </a:t>
            </a:r>
            <a:r>
              <a:rPr lang="ru-RU" sz="2000" b="1" dirty="0">
                <a:solidFill>
                  <a:srgbClr val="23AE8B"/>
                </a:solidFill>
              </a:rPr>
              <a:t>Постановка учебного задания </a:t>
            </a:r>
            <a:r>
              <a:rPr lang="ru-RU" sz="2000" b="1" dirty="0" smtClean="0">
                <a:solidFill>
                  <a:srgbClr val="23AE8B"/>
                </a:solidFill>
              </a:rPr>
              <a:t>(</a:t>
            </a:r>
            <a:r>
              <a:rPr lang="ru-RU" sz="2000" b="1" dirty="0">
                <a:solidFill>
                  <a:srgbClr val="23AE8B"/>
                </a:solidFill>
              </a:rPr>
              <a:t>5</a:t>
            </a:r>
            <a:r>
              <a:rPr lang="ru-RU" sz="2000" b="1" dirty="0" smtClean="0">
                <a:solidFill>
                  <a:srgbClr val="23AE8B"/>
                </a:solidFill>
              </a:rPr>
              <a:t> </a:t>
            </a:r>
            <a:r>
              <a:rPr lang="ru-RU" sz="2000" b="1" dirty="0">
                <a:solidFill>
                  <a:srgbClr val="23AE8B"/>
                </a:solidFill>
              </a:rPr>
              <a:t>минут</a:t>
            </a:r>
            <a:r>
              <a:rPr lang="ru-RU" sz="2000" b="1" dirty="0" smtClean="0">
                <a:solidFill>
                  <a:srgbClr val="23AE8B"/>
                </a:solidFill>
              </a:rPr>
              <a:t>).</a:t>
            </a:r>
            <a:endParaRPr lang="ru-RU" sz="2000" b="1" dirty="0">
              <a:solidFill>
                <a:srgbClr val="23AE8B"/>
              </a:solidFill>
            </a:endParaRPr>
          </a:p>
          <a:p>
            <a:pPr marL="0" indent="0">
              <a:lnSpc>
                <a:spcPct val="115000"/>
              </a:lnSpc>
              <a:buNone/>
            </a:pPr>
            <a:r>
              <a:rPr lang="ru-RU" sz="2000" b="1" dirty="0" smtClean="0">
                <a:solidFill>
                  <a:srgbClr val="23AE8B"/>
                </a:solidFill>
              </a:rPr>
              <a:t>2.2. </a:t>
            </a:r>
            <a:r>
              <a:rPr lang="ru-RU" sz="2000" b="1" dirty="0">
                <a:solidFill>
                  <a:srgbClr val="23AE8B"/>
                </a:solidFill>
              </a:rPr>
              <a:t>Работа учебных </a:t>
            </a:r>
            <a:r>
              <a:rPr lang="ru-RU" sz="2000" b="1" dirty="0" smtClean="0">
                <a:solidFill>
                  <a:srgbClr val="23AE8B"/>
                </a:solidFill>
              </a:rPr>
              <a:t>пар </a:t>
            </a:r>
            <a:r>
              <a:rPr lang="ru-RU" sz="2000" b="1" dirty="0">
                <a:solidFill>
                  <a:srgbClr val="23AE8B"/>
                </a:solidFill>
              </a:rPr>
              <a:t>над выполнением учебного задания </a:t>
            </a:r>
            <a:r>
              <a:rPr lang="ru-RU" sz="2000" b="1" dirty="0" smtClean="0">
                <a:solidFill>
                  <a:srgbClr val="23AE8B"/>
                </a:solidFill>
              </a:rPr>
              <a:t>(15 </a:t>
            </a:r>
            <a:r>
              <a:rPr lang="ru-RU" sz="2000" b="1" dirty="0">
                <a:solidFill>
                  <a:srgbClr val="23AE8B"/>
                </a:solidFill>
              </a:rPr>
              <a:t>минут).</a:t>
            </a:r>
          </a:p>
          <a:p>
            <a:pPr marL="0" indent="0">
              <a:lnSpc>
                <a:spcPct val="115000"/>
              </a:lnSpc>
              <a:buNone/>
            </a:pPr>
            <a:r>
              <a:rPr lang="ru-RU" sz="2000" b="1" dirty="0" smtClean="0">
                <a:solidFill>
                  <a:srgbClr val="23AE8B"/>
                </a:solidFill>
              </a:rPr>
              <a:t>2.3. </a:t>
            </a:r>
            <a:r>
              <a:rPr lang="ru-RU" sz="2000" b="1" dirty="0">
                <a:solidFill>
                  <a:srgbClr val="23AE8B"/>
                </a:solidFill>
              </a:rPr>
              <a:t>Общее обсуждение результатов групповой работы, формулирование выводов </a:t>
            </a:r>
            <a:r>
              <a:rPr lang="ru-RU" sz="2000" b="1" dirty="0" smtClean="0">
                <a:solidFill>
                  <a:srgbClr val="23AE8B"/>
                </a:solidFill>
              </a:rPr>
              <a:t>(20 </a:t>
            </a:r>
            <a:r>
              <a:rPr lang="ru-RU" sz="2000" b="1" dirty="0">
                <a:solidFill>
                  <a:srgbClr val="23AE8B"/>
                </a:solidFill>
              </a:rPr>
              <a:t>минут).</a:t>
            </a:r>
          </a:p>
          <a:p>
            <a:pPr marL="0" indent="0">
              <a:buNone/>
            </a:pPr>
            <a:endParaRPr lang="ru-RU" sz="1800" b="1" dirty="0">
              <a:solidFill>
                <a:srgbClr val="4CAF90"/>
              </a:solidFill>
              <a:latin typeface="+mn-lt"/>
            </a:endParaRPr>
          </a:p>
          <a:p>
            <a:endParaRPr lang="ru-RU" sz="1800" b="1" dirty="0">
              <a:solidFill>
                <a:srgbClr val="4CAF90"/>
              </a:solidFill>
              <a:latin typeface="+mn-lt"/>
            </a:endParaRPr>
          </a:p>
          <a:p>
            <a:endParaRPr lang="ru-RU" sz="1800" b="1" dirty="0">
              <a:solidFill>
                <a:srgbClr val="4CAF90"/>
              </a:solidFill>
              <a:latin typeface="+mn-lt"/>
            </a:endParaRPr>
          </a:p>
        </p:txBody>
      </p:sp>
      <p:sp>
        <p:nvSpPr>
          <p:cNvPr id="5" name="Номер слайда 4"/>
          <p:cNvSpPr>
            <a:spLocks noGrp="1"/>
          </p:cNvSpPr>
          <p:nvPr>
            <p:ph type="sldNum" sz="quarter" idx="4"/>
          </p:nvPr>
        </p:nvSpPr>
        <p:spPr/>
        <p:txBody>
          <a:bodyPr/>
          <a:lstStyle/>
          <a:p>
            <a:fld id="{23D704CE-4D68-584A-838A-AE5576E77FBD}" type="slidenum">
              <a:rPr lang="ru-RU" smtClean="0">
                <a:solidFill>
                  <a:prstClr val="black">
                    <a:tint val="75000"/>
                  </a:prstClr>
                </a:solidFill>
              </a:rPr>
              <a:pPr/>
              <a:t>14</a:t>
            </a:fld>
            <a:endParaRPr lang="ru-RU" dirty="0">
              <a:solidFill>
                <a:prstClr val="black">
                  <a:tint val="75000"/>
                </a:prstClr>
              </a:solidFill>
            </a:endParaRP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7137" y="286699"/>
            <a:ext cx="1182282" cy="415646"/>
          </a:xfrm>
          <a:prstGeom prst="rect">
            <a:avLst/>
          </a:prstGeom>
        </p:spPr>
      </p:pic>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1710" y="221572"/>
            <a:ext cx="588303" cy="545903"/>
          </a:xfrm>
          <a:prstGeom prst="rect">
            <a:avLst/>
          </a:prstGeom>
        </p:spPr>
      </p:pic>
    </p:spTree>
    <p:extLst>
      <p:ext uri="{BB962C8B-B14F-4D97-AF65-F5344CB8AC3E}">
        <p14:creationId xmlns:p14="http://schemas.microsoft.com/office/powerpoint/2010/main" val="23120205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 y="865633"/>
            <a:ext cx="8753856" cy="438911"/>
          </a:xfrm>
        </p:spPr>
        <p:txBody>
          <a:bodyPr/>
          <a:lstStyle/>
          <a:p>
            <a:pPr algn="ctr">
              <a:lnSpc>
                <a:spcPct val="115000"/>
              </a:lnSpc>
            </a:pPr>
            <a:r>
              <a:rPr lang="ru-RU" sz="2800" dirty="0" smtClean="0">
                <a:solidFill>
                  <a:srgbClr val="E25F5A"/>
                </a:solidFill>
              </a:rPr>
              <a:t>ЭТАП 1</a:t>
            </a:r>
            <a:r>
              <a:rPr lang="ru-RU" sz="2800" dirty="0">
                <a:solidFill>
                  <a:srgbClr val="E25F5A"/>
                </a:solidFill>
              </a:rPr>
              <a:t/>
            </a:r>
            <a:br>
              <a:rPr lang="ru-RU" sz="2800" dirty="0">
                <a:solidFill>
                  <a:srgbClr val="E25F5A"/>
                </a:solidFill>
              </a:rPr>
            </a:br>
            <a:endParaRPr lang="ru-RU" sz="2800" dirty="0">
              <a:solidFill>
                <a:srgbClr val="E25F5A"/>
              </a:solidFill>
            </a:endParaRPr>
          </a:p>
        </p:txBody>
      </p:sp>
      <p:sp>
        <p:nvSpPr>
          <p:cNvPr id="3" name="Объект 2"/>
          <p:cNvSpPr>
            <a:spLocks noGrp="1"/>
          </p:cNvSpPr>
          <p:nvPr>
            <p:ph idx="1"/>
          </p:nvPr>
        </p:nvSpPr>
        <p:spPr>
          <a:xfrm>
            <a:off x="121920" y="1304544"/>
            <a:ext cx="8924544" cy="5242560"/>
          </a:xfrm>
        </p:spPr>
        <p:txBody>
          <a:bodyPr/>
          <a:lstStyle/>
          <a:p>
            <a:pPr marL="0" indent="0" algn="ctr">
              <a:buNone/>
            </a:pPr>
            <a:r>
              <a:rPr lang="ru-RU" sz="2400" b="1" dirty="0" smtClean="0">
                <a:solidFill>
                  <a:srgbClr val="E25F5A"/>
                </a:solidFill>
                <a:latin typeface="Tahoma" panose="020B0604030504040204" pitchFamily="34" charset="0"/>
                <a:ea typeface="Tahoma" panose="020B0604030504040204" pitchFamily="34" charset="0"/>
                <a:cs typeface="Tahoma" panose="020B0604030504040204" pitchFamily="34" charset="0"/>
              </a:rPr>
              <a:t>Задание</a:t>
            </a:r>
          </a:p>
          <a:p>
            <a:pPr marL="0" indent="0" algn="ctr">
              <a:lnSpc>
                <a:spcPct val="115000"/>
              </a:lnSpc>
              <a:buNone/>
            </a:pPr>
            <a:r>
              <a:rPr lang="ru-RU" sz="2400" dirty="0" smtClean="0">
                <a:solidFill>
                  <a:srgbClr val="23AE8B"/>
                </a:solidFill>
              </a:rPr>
              <a:t>Заполнить </a:t>
            </a:r>
            <a:r>
              <a:rPr lang="ru-RU" sz="2400" dirty="0">
                <a:solidFill>
                  <a:srgbClr val="23AE8B"/>
                </a:solidFill>
              </a:rPr>
              <a:t>таблицу </a:t>
            </a:r>
            <a:r>
              <a:rPr lang="ru-RU" sz="2400" dirty="0" smtClean="0">
                <a:solidFill>
                  <a:srgbClr val="23AE8B"/>
                </a:solidFill>
              </a:rPr>
              <a:t>4.1 </a:t>
            </a:r>
            <a:r>
              <a:rPr lang="ru-RU" sz="2400" dirty="0">
                <a:solidFill>
                  <a:srgbClr val="23AE8B"/>
                </a:solidFill>
              </a:rPr>
              <a:t>и определить, какое содержание образования должно быть освоено учащимся, чтобы он показал высокий уровень финансовой грамотности на примере данного вопроса и в каких школьных предметах и на каких занятиях с использованием УМК по финансовой грамотности можно освоить это содержание.</a:t>
            </a:r>
          </a:p>
          <a:p>
            <a:pPr marL="0" indent="0">
              <a:buNone/>
            </a:pPr>
            <a:endParaRPr lang="ru-RU" sz="1800" b="1" dirty="0">
              <a:solidFill>
                <a:srgbClr val="4CAF90"/>
              </a:solidFill>
              <a:latin typeface="+mn-lt"/>
            </a:endParaRPr>
          </a:p>
          <a:p>
            <a:endParaRPr lang="ru-RU" sz="1800" b="1" dirty="0">
              <a:solidFill>
                <a:srgbClr val="4CAF90"/>
              </a:solidFill>
              <a:latin typeface="+mn-lt"/>
            </a:endParaRPr>
          </a:p>
        </p:txBody>
      </p:sp>
      <p:sp>
        <p:nvSpPr>
          <p:cNvPr id="5" name="Номер слайда 4"/>
          <p:cNvSpPr>
            <a:spLocks noGrp="1"/>
          </p:cNvSpPr>
          <p:nvPr>
            <p:ph type="sldNum" sz="quarter" idx="4"/>
          </p:nvPr>
        </p:nvSpPr>
        <p:spPr/>
        <p:txBody>
          <a:bodyPr/>
          <a:lstStyle/>
          <a:p>
            <a:fld id="{23D704CE-4D68-584A-838A-AE5576E77FBD}" type="slidenum">
              <a:rPr lang="ru-RU" smtClean="0">
                <a:solidFill>
                  <a:prstClr val="black">
                    <a:tint val="75000"/>
                  </a:prstClr>
                </a:solidFill>
              </a:rPr>
              <a:pPr/>
              <a:t>15</a:t>
            </a:fld>
            <a:endParaRPr lang="ru-RU" dirty="0">
              <a:solidFill>
                <a:prstClr val="black">
                  <a:tint val="75000"/>
                </a:prstClr>
              </a:solidFill>
            </a:endParaRPr>
          </a:p>
        </p:txBody>
      </p:sp>
    </p:spTree>
    <p:extLst>
      <p:ext uri="{BB962C8B-B14F-4D97-AF65-F5344CB8AC3E}">
        <p14:creationId xmlns:p14="http://schemas.microsoft.com/office/powerpoint/2010/main" val="7095220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4"/>
          </p:nvPr>
        </p:nvSpPr>
        <p:spPr/>
        <p:txBody>
          <a:bodyPr/>
          <a:lstStyle/>
          <a:p>
            <a:fld id="{23D704CE-4D68-584A-838A-AE5576E77FBD}" type="slidenum">
              <a:rPr lang="ru-RU" smtClean="0">
                <a:solidFill>
                  <a:prstClr val="black">
                    <a:tint val="75000"/>
                  </a:prstClr>
                </a:solidFill>
              </a:rPr>
              <a:pPr/>
              <a:t>16</a:t>
            </a:fld>
            <a:endParaRPr lang="ru-RU" dirty="0">
              <a:solidFill>
                <a:prstClr val="black">
                  <a:tint val="75000"/>
                </a:prstClr>
              </a:solidFill>
            </a:endParaRPr>
          </a:p>
        </p:txBody>
      </p:sp>
      <p:sp>
        <p:nvSpPr>
          <p:cNvPr id="5" name="Прямоугольник 4"/>
          <p:cNvSpPr/>
          <p:nvPr/>
        </p:nvSpPr>
        <p:spPr>
          <a:xfrm>
            <a:off x="338664" y="740664"/>
            <a:ext cx="8400288" cy="1175220"/>
          </a:xfrm>
          <a:prstGeom prst="rect">
            <a:avLst/>
          </a:prstGeom>
          <a:solidFill>
            <a:schemeClr val="bg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r">
              <a:lnSpc>
                <a:spcPct val="115000"/>
              </a:lnSpc>
            </a:pPr>
            <a:r>
              <a:rPr lang="ru-RU" b="1" dirty="0" smtClean="0">
                <a:solidFill>
                  <a:srgbClr val="E25F5A"/>
                </a:solidFill>
              </a:rPr>
              <a:t> Таблица 4.1.</a:t>
            </a:r>
            <a:r>
              <a:rPr lang="ru-RU" b="1" dirty="0">
                <a:solidFill>
                  <a:srgbClr val="E25F5A"/>
                </a:solidFill>
              </a:rPr>
              <a:t> Анализ открытых заданий PISA по финансовой </a:t>
            </a:r>
            <a:r>
              <a:rPr lang="ru-RU" b="1" dirty="0" smtClean="0">
                <a:solidFill>
                  <a:srgbClr val="E25F5A"/>
                </a:solidFill>
              </a:rPr>
              <a:t>грамотности</a:t>
            </a:r>
            <a:endParaRPr lang="ru-RU" b="1" dirty="0">
              <a:solidFill>
                <a:srgbClr val="E25F5A"/>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4246807409"/>
              </p:ext>
            </p:extLst>
          </p:nvPr>
        </p:nvGraphicFramePr>
        <p:xfrm>
          <a:off x="338664" y="1806880"/>
          <a:ext cx="8400288" cy="4569536"/>
        </p:xfrm>
        <a:graphic>
          <a:graphicData uri="http://schemas.openxmlformats.org/drawingml/2006/table">
            <a:tbl>
              <a:tblPr>
                <a:tableStyleId>{284E427A-3D55-4303-BF80-6455036E1DE7}</a:tableStyleId>
              </a:tblPr>
              <a:tblGrid>
                <a:gridCol w="2800096"/>
                <a:gridCol w="2800096"/>
                <a:gridCol w="2800096"/>
              </a:tblGrid>
              <a:tr h="208286">
                <a:tc>
                  <a:txBody>
                    <a:bodyPr/>
                    <a:lstStyle/>
                    <a:p>
                      <a:pPr algn="ctr" rtl="0"/>
                      <a:r>
                        <a:rPr lang="ru-RU" sz="1600" b="1" dirty="0">
                          <a:solidFill>
                            <a:srgbClr val="23AE8B"/>
                          </a:solidFill>
                          <a:effectLst/>
                        </a:rPr>
                        <a:t>Задание (№), краткое описание</a:t>
                      </a:r>
                    </a:p>
                  </a:txBody>
                  <a:tcPr marL="20573" marR="20573" marT="20573" marB="20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ru-RU" sz="1600" b="1" dirty="0">
                          <a:solidFill>
                            <a:srgbClr val="23AE8B"/>
                          </a:solidFill>
                          <a:effectLst/>
                        </a:rPr>
                        <a:t>Содержание финансовой грамотности</a:t>
                      </a:r>
                    </a:p>
                  </a:txBody>
                  <a:tcPr marL="20573" marR="20573" marT="20573" marB="20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ru-RU" sz="1600" b="1" dirty="0">
                          <a:solidFill>
                            <a:srgbClr val="23AE8B"/>
                          </a:solidFill>
                          <a:effectLst/>
                        </a:rPr>
                        <a:t>Где может быть освоено</a:t>
                      </a:r>
                    </a:p>
                  </a:txBody>
                  <a:tcPr marL="20573" marR="20573" marT="20573" marB="20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40710">
                <a:tc>
                  <a:txBody>
                    <a:bodyPr/>
                    <a:lstStyle/>
                    <a:p>
                      <a:pPr rtl="0"/>
                      <a:r>
                        <a:rPr lang="en-US" sz="1600" b="1" dirty="0">
                          <a:solidFill>
                            <a:srgbClr val="23AE8B"/>
                          </a:solidFill>
                          <a:effectLst/>
                        </a:rPr>
                        <a:t/>
                      </a:r>
                      <a:br>
                        <a:rPr lang="en-US" sz="1600" b="1" dirty="0">
                          <a:solidFill>
                            <a:srgbClr val="23AE8B"/>
                          </a:solidFill>
                          <a:effectLst/>
                        </a:rPr>
                      </a:br>
                      <a:endParaRPr lang="en-US" sz="1600" b="1" dirty="0">
                        <a:solidFill>
                          <a:srgbClr val="23AE8B"/>
                        </a:solidFill>
                        <a:effectLst/>
                      </a:endParaRPr>
                    </a:p>
                  </a:txBody>
                  <a:tcPr marL="20573" marR="20573" marT="20573" marB="20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a:r>
                        <a:rPr lang="ru-RU" sz="1600" b="1" dirty="0">
                          <a:solidFill>
                            <a:srgbClr val="23AE8B"/>
                          </a:solidFill>
                          <a:effectLst/>
                        </a:rPr>
                        <a:t>А) Знание и понимание</a:t>
                      </a:r>
                    </a:p>
                    <a:p>
                      <a:pPr rtl="0"/>
                      <a:r>
                        <a:rPr lang="ru-RU" sz="1600" b="1" dirty="0">
                          <a:solidFill>
                            <a:srgbClr val="23AE8B"/>
                          </a:solidFill>
                          <a:effectLst/>
                        </a:rPr>
                        <a:t>1.</a:t>
                      </a:r>
                    </a:p>
                    <a:p>
                      <a:pPr rtl="0"/>
                      <a:r>
                        <a:rPr lang="ru-RU" sz="1600" b="1" dirty="0">
                          <a:solidFill>
                            <a:srgbClr val="23AE8B"/>
                          </a:solidFill>
                          <a:effectLst/>
                        </a:rPr>
                        <a:t>2.</a:t>
                      </a:r>
                    </a:p>
                    <a:p>
                      <a:pPr rtl="0"/>
                      <a:r>
                        <a:rPr lang="ru-RU" sz="1600" b="1" dirty="0">
                          <a:solidFill>
                            <a:srgbClr val="23AE8B"/>
                          </a:solidFill>
                          <a:effectLst/>
                        </a:rPr>
                        <a:t>3.</a:t>
                      </a:r>
                    </a:p>
                    <a:p>
                      <a:pPr rtl="0"/>
                      <a:r>
                        <a:rPr lang="ru-RU" sz="1600" b="1" dirty="0">
                          <a:solidFill>
                            <a:srgbClr val="23AE8B"/>
                          </a:solidFill>
                          <a:effectLst/>
                        </a:rPr>
                        <a:t>4</a:t>
                      </a:r>
                      <a:r>
                        <a:rPr lang="ru-RU" sz="1600" b="1" dirty="0" smtClean="0">
                          <a:solidFill>
                            <a:srgbClr val="23AE8B"/>
                          </a:solidFill>
                          <a:effectLst/>
                        </a:rPr>
                        <a:t>.</a:t>
                      </a:r>
                      <a:endParaRPr lang="ru-RU" sz="1600" b="1" dirty="0">
                        <a:solidFill>
                          <a:srgbClr val="23AE8B"/>
                        </a:solidFill>
                        <a:effectLst/>
                      </a:endParaRPr>
                    </a:p>
                    <a:p>
                      <a:pPr rtl="0"/>
                      <a:r>
                        <a:rPr lang="ru-RU" sz="1600" b="1" dirty="0">
                          <a:solidFill>
                            <a:srgbClr val="23AE8B"/>
                          </a:solidFill>
                          <a:effectLst/>
                        </a:rPr>
                        <a:t>Б) Умение и поведение</a:t>
                      </a:r>
                    </a:p>
                    <a:p>
                      <a:pPr rtl="0"/>
                      <a:r>
                        <a:rPr lang="ru-RU" sz="1600" b="1" dirty="0">
                          <a:solidFill>
                            <a:srgbClr val="23AE8B"/>
                          </a:solidFill>
                          <a:effectLst/>
                        </a:rPr>
                        <a:t>1.</a:t>
                      </a:r>
                    </a:p>
                    <a:p>
                      <a:pPr rtl="0"/>
                      <a:r>
                        <a:rPr lang="ru-RU" sz="1600" b="1" dirty="0">
                          <a:solidFill>
                            <a:srgbClr val="23AE8B"/>
                          </a:solidFill>
                          <a:effectLst/>
                        </a:rPr>
                        <a:t>2.</a:t>
                      </a:r>
                    </a:p>
                    <a:p>
                      <a:pPr rtl="0"/>
                      <a:r>
                        <a:rPr lang="ru-RU" sz="1600" b="1" dirty="0">
                          <a:solidFill>
                            <a:srgbClr val="23AE8B"/>
                          </a:solidFill>
                          <a:effectLst/>
                        </a:rPr>
                        <a:t>3.</a:t>
                      </a:r>
                    </a:p>
                    <a:p>
                      <a:pPr rtl="0"/>
                      <a:r>
                        <a:rPr lang="ru-RU" sz="1600" b="1" dirty="0">
                          <a:solidFill>
                            <a:srgbClr val="23AE8B"/>
                          </a:solidFill>
                          <a:effectLst/>
                        </a:rPr>
                        <a:t>4</a:t>
                      </a:r>
                      <a:r>
                        <a:rPr lang="ru-RU" sz="1600" b="1" dirty="0" smtClean="0">
                          <a:solidFill>
                            <a:srgbClr val="23AE8B"/>
                          </a:solidFill>
                          <a:effectLst/>
                        </a:rPr>
                        <a:t>.</a:t>
                      </a:r>
                      <a:endParaRPr lang="ru-RU" sz="1600" b="1" dirty="0">
                        <a:solidFill>
                          <a:srgbClr val="23AE8B"/>
                        </a:solidFill>
                        <a:effectLst/>
                      </a:endParaRPr>
                    </a:p>
                    <a:p>
                      <a:pPr rtl="0"/>
                      <a:r>
                        <a:rPr lang="ru-RU" sz="1600" b="1" dirty="0">
                          <a:solidFill>
                            <a:srgbClr val="23AE8B"/>
                          </a:solidFill>
                          <a:effectLst/>
                        </a:rPr>
                        <a:t>В) Установки </a:t>
                      </a:r>
                    </a:p>
                    <a:p>
                      <a:pPr rtl="0"/>
                      <a:r>
                        <a:rPr lang="ru-RU" sz="1600" b="1" dirty="0">
                          <a:solidFill>
                            <a:srgbClr val="23AE8B"/>
                          </a:solidFill>
                          <a:effectLst/>
                        </a:rPr>
                        <a:t>1.</a:t>
                      </a:r>
                    </a:p>
                    <a:p>
                      <a:pPr rtl="0"/>
                      <a:r>
                        <a:rPr lang="ru-RU" sz="1600" b="1" dirty="0">
                          <a:solidFill>
                            <a:srgbClr val="23AE8B"/>
                          </a:solidFill>
                          <a:effectLst/>
                        </a:rPr>
                        <a:t>2.</a:t>
                      </a:r>
                    </a:p>
                    <a:p>
                      <a:pPr rtl="0"/>
                      <a:r>
                        <a:rPr lang="ru-RU" sz="1600" b="1" dirty="0">
                          <a:solidFill>
                            <a:srgbClr val="23AE8B"/>
                          </a:solidFill>
                          <a:effectLst/>
                        </a:rPr>
                        <a:t>3.</a:t>
                      </a:r>
                    </a:p>
                    <a:p>
                      <a:pPr rtl="0"/>
                      <a:r>
                        <a:rPr lang="ru-RU" sz="1600" b="1" dirty="0">
                          <a:solidFill>
                            <a:srgbClr val="23AE8B"/>
                          </a:solidFill>
                          <a:effectLst/>
                        </a:rPr>
                        <a:t>4.</a:t>
                      </a:r>
                    </a:p>
                    <a:p>
                      <a:pPr rtl="0"/>
                      <a:r>
                        <a:rPr lang="ru-RU" sz="1600" b="1" dirty="0">
                          <a:solidFill>
                            <a:srgbClr val="23AE8B"/>
                          </a:solidFill>
                          <a:effectLst/>
                        </a:rPr>
                        <a:t>5.</a:t>
                      </a:r>
                    </a:p>
                  </a:txBody>
                  <a:tcPr marL="20573" marR="20573" marT="20573" marB="20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a:r>
                        <a:rPr lang="ru-RU" sz="1600" b="1" dirty="0">
                          <a:solidFill>
                            <a:srgbClr val="23AE8B"/>
                          </a:solidFill>
                          <a:effectLst/>
                        </a:rPr>
                        <a:t>А) предметы школьной программы (предмет, класс, раздел, тема).</a:t>
                      </a:r>
                    </a:p>
                    <a:p>
                      <a:pPr rtl="0"/>
                      <a:r>
                        <a:rPr lang="ru-RU" sz="1600" b="1" dirty="0">
                          <a:solidFill>
                            <a:srgbClr val="23AE8B"/>
                          </a:solidFill>
                          <a:effectLst/>
                        </a:rPr>
                        <a:t/>
                      </a:r>
                      <a:br>
                        <a:rPr lang="ru-RU" sz="1600" b="1" dirty="0">
                          <a:solidFill>
                            <a:srgbClr val="23AE8B"/>
                          </a:solidFill>
                          <a:effectLst/>
                        </a:rPr>
                      </a:br>
                      <a:endParaRPr lang="ru-RU" sz="1600" b="1" dirty="0">
                        <a:solidFill>
                          <a:srgbClr val="23AE8B"/>
                        </a:solidFill>
                        <a:effectLst/>
                      </a:endParaRPr>
                    </a:p>
                    <a:p>
                      <a:pPr rtl="0"/>
                      <a:r>
                        <a:rPr lang="ru-RU" sz="1600" b="1" dirty="0">
                          <a:solidFill>
                            <a:srgbClr val="23AE8B"/>
                          </a:solidFill>
                          <a:effectLst/>
                        </a:rPr>
                        <a:t/>
                      </a:r>
                      <a:br>
                        <a:rPr lang="ru-RU" sz="1600" b="1" dirty="0">
                          <a:solidFill>
                            <a:srgbClr val="23AE8B"/>
                          </a:solidFill>
                          <a:effectLst/>
                        </a:rPr>
                      </a:br>
                      <a:endParaRPr lang="ru-RU" sz="1600" b="1" dirty="0">
                        <a:solidFill>
                          <a:srgbClr val="23AE8B"/>
                        </a:solidFill>
                        <a:effectLst/>
                      </a:endParaRPr>
                    </a:p>
                    <a:p>
                      <a:pPr rtl="0"/>
                      <a:r>
                        <a:rPr lang="ru-RU" sz="1600" b="1" dirty="0">
                          <a:solidFill>
                            <a:srgbClr val="23AE8B"/>
                          </a:solidFill>
                          <a:effectLst/>
                        </a:rPr>
                        <a:t/>
                      </a:r>
                      <a:br>
                        <a:rPr lang="ru-RU" sz="1600" b="1" dirty="0">
                          <a:solidFill>
                            <a:srgbClr val="23AE8B"/>
                          </a:solidFill>
                          <a:effectLst/>
                        </a:rPr>
                      </a:br>
                      <a:endParaRPr lang="ru-RU" sz="1600" b="1" dirty="0">
                        <a:solidFill>
                          <a:srgbClr val="23AE8B"/>
                        </a:solidFill>
                        <a:effectLst/>
                      </a:endParaRPr>
                    </a:p>
                    <a:p>
                      <a:pPr rtl="0"/>
                      <a:endParaRPr lang="ru-RU" sz="1600" b="1" dirty="0" smtClean="0">
                        <a:solidFill>
                          <a:srgbClr val="23AE8B"/>
                        </a:solidFill>
                        <a:effectLst/>
                      </a:endParaRPr>
                    </a:p>
                    <a:p>
                      <a:pPr rtl="0"/>
                      <a:r>
                        <a:rPr lang="ru-RU" sz="1600" b="1" dirty="0" smtClean="0">
                          <a:solidFill>
                            <a:srgbClr val="23AE8B"/>
                          </a:solidFill>
                          <a:effectLst/>
                        </a:rPr>
                        <a:t>Б) УМК по </a:t>
                      </a:r>
                      <a:r>
                        <a:rPr lang="ru-RU" sz="1600" b="1" dirty="0">
                          <a:solidFill>
                            <a:srgbClr val="23AE8B"/>
                          </a:solidFill>
                          <a:effectLst/>
                        </a:rPr>
                        <a:t>финансовой грамотности (класс, раздел, тема).</a:t>
                      </a:r>
                    </a:p>
                    <a:p>
                      <a:pPr rtl="0"/>
                      <a:r>
                        <a:rPr lang="ru-RU" sz="1600" b="1" dirty="0">
                          <a:solidFill>
                            <a:srgbClr val="23AE8B"/>
                          </a:solidFill>
                          <a:effectLst/>
                        </a:rPr>
                        <a:t/>
                      </a:r>
                      <a:br>
                        <a:rPr lang="ru-RU" sz="1600" b="1" dirty="0">
                          <a:solidFill>
                            <a:srgbClr val="23AE8B"/>
                          </a:solidFill>
                          <a:effectLst/>
                        </a:rPr>
                      </a:br>
                      <a:endParaRPr lang="ru-RU" sz="1600" b="1" dirty="0">
                        <a:solidFill>
                          <a:srgbClr val="23AE8B"/>
                        </a:solidFill>
                        <a:effectLst/>
                      </a:endParaRPr>
                    </a:p>
                  </a:txBody>
                  <a:tcPr marL="20573" marR="20573" marT="20573" marB="205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46216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 y="1012067"/>
            <a:ext cx="8753856" cy="1109341"/>
          </a:xfrm>
        </p:spPr>
        <p:txBody>
          <a:bodyPr/>
          <a:lstStyle/>
          <a:p>
            <a:pPr algn="ctr">
              <a:lnSpc>
                <a:spcPct val="115000"/>
              </a:lnSpc>
            </a:pPr>
            <a:r>
              <a:rPr lang="ru-RU" dirty="0" smtClean="0">
                <a:solidFill>
                  <a:srgbClr val="E25F5A"/>
                </a:solidFill>
              </a:rPr>
              <a:t>3.2. Методические рекомендации по проведению практикума </a:t>
            </a:r>
            <a:r>
              <a:rPr lang="ru-RU" dirty="0" smtClean="0">
                <a:solidFill>
                  <a:srgbClr val="E25F5A"/>
                </a:solidFill>
              </a:rPr>
              <a:t>«Анализ диагностических измерительных материалов для определения уровня </a:t>
            </a:r>
            <a:r>
              <a:rPr lang="ru-RU" dirty="0" err="1" smtClean="0">
                <a:solidFill>
                  <a:srgbClr val="E25F5A"/>
                </a:solidFill>
              </a:rPr>
              <a:t>сформированности</a:t>
            </a:r>
            <a:r>
              <a:rPr lang="ru-RU" dirty="0" smtClean="0">
                <a:solidFill>
                  <a:srgbClr val="E25F5A"/>
                </a:solidFill>
              </a:rPr>
              <a:t> функциональной финансовой грамотности»</a:t>
            </a:r>
            <a:r>
              <a:rPr lang="ru-RU" dirty="0" smtClean="0">
                <a:solidFill>
                  <a:srgbClr val="E25F5A"/>
                </a:solidFill>
              </a:rPr>
              <a:t/>
            </a:r>
            <a:br>
              <a:rPr lang="ru-RU" dirty="0" smtClean="0">
                <a:solidFill>
                  <a:srgbClr val="E25F5A"/>
                </a:solidFill>
              </a:rPr>
            </a:br>
            <a:endParaRPr lang="ru-RU" dirty="0">
              <a:solidFill>
                <a:srgbClr val="E25F5A"/>
              </a:solidFill>
            </a:endParaRPr>
          </a:p>
        </p:txBody>
      </p:sp>
      <p:sp>
        <p:nvSpPr>
          <p:cNvPr id="3" name="Объект 2"/>
          <p:cNvSpPr>
            <a:spLocks noGrp="1"/>
          </p:cNvSpPr>
          <p:nvPr>
            <p:ph idx="1"/>
          </p:nvPr>
        </p:nvSpPr>
        <p:spPr>
          <a:xfrm>
            <a:off x="309419" y="2292096"/>
            <a:ext cx="8653127" cy="3931866"/>
          </a:xfrm>
        </p:spPr>
        <p:txBody>
          <a:bodyPr/>
          <a:lstStyle/>
          <a:p>
            <a:pPr marL="0" indent="0" algn="ctr">
              <a:buNone/>
            </a:pPr>
            <a:r>
              <a:rPr lang="ru-RU" sz="2400" b="1" dirty="0" smtClean="0">
                <a:solidFill>
                  <a:srgbClr val="E25F5A"/>
                </a:solidFill>
                <a:latin typeface="Tahoma" panose="020B0604030504040204" pitchFamily="34" charset="0"/>
                <a:ea typeface="Tahoma" panose="020B0604030504040204" pitchFamily="34" charset="0"/>
                <a:cs typeface="Tahoma" panose="020B0604030504040204" pitchFamily="34" charset="0"/>
              </a:rPr>
              <a:t>Конструкция практикума</a:t>
            </a:r>
          </a:p>
          <a:p>
            <a:pPr marL="0" indent="0">
              <a:lnSpc>
                <a:spcPct val="115000"/>
              </a:lnSpc>
              <a:buNone/>
            </a:pPr>
            <a:r>
              <a:rPr lang="ru-RU" sz="2000" b="1" u="sng" dirty="0">
                <a:solidFill>
                  <a:srgbClr val="23AE8B"/>
                </a:solidFill>
              </a:rPr>
              <a:t>Этап 2. Составление заданий в формате PISA по финансовой грамотности (120 минут)</a:t>
            </a:r>
            <a:endParaRPr lang="ru-RU" sz="2000" b="1" dirty="0">
              <a:solidFill>
                <a:srgbClr val="23AE8B"/>
              </a:solidFill>
            </a:endParaRPr>
          </a:p>
          <a:p>
            <a:pPr marL="0" indent="0">
              <a:lnSpc>
                <a:spcPct val="115000"/>
              </a:lnSpc>
              <a:buNone/>
            </a:pPr>
            <a:r>
              <a:rPr lang="ru-RU" sz="2000" b="1" dirty="0" smtClean="0">
                <a:solidFill>
                  <a:srgbClr val="23AE8B"/>
                </a:solidFill>
              </a:rPr>
              <a:t>2.1</a:t>
            </a:r>
            <a:r>
              <a:rPr lang="ru-RU" sz="2000" b="1" dirty="0" smtClean="0">
                <a:solidFill>
                  <a:srgbClr val="23AE8B"/>
                </a:solidFill>
              </a:rPr>
              <a:t>. </a:t>
            </a:r>
            <a:r>
              <a:rPr lang="ru-RU" sz="2000" b="1" dirty="0">
                <a:solidFill>
                  <a:srgbClr val="23AE8B"/>
                </a:solidFill>
              </a:rPr>
              <a:t>Постановка учебного задания </a:t>
            </a:r>
            <a:r>
              <a:rPr lang="ru-RU" sz="2000" b="1" dirty="0" smtClean="0">
                <a:solidFill>
                  <a:srgbClr val="23AE8B"/>
                </a:solidFill>
              </a:rPr>
              <a:t>(15 </a:t>
            </a:r>
            <a:r>
              <a:rPr lang="ru-RU" sz="2000" b="1" dirty="0">
                <a:solidFill>
                  <a:srgbClr val="23AE8B"/>
                </a:solidFill>
              </a:rPr>
              <a:t>минут</a:t>
            </a:r>
            <a:r>
              <a:rPr lang="ru-RU" sz="2000" b="1" dirty="0" smtClean="0">
                <a:solidFill>
                  <a:srgbClr val="23AE8B"/>
                </a:solidFill>
              </a:rPr>
              <a:t>).</a:t>
            </a:r>
            <a:endParaRPr lang="ru-RU" sz="2000" b="1" dirty="0">
              <a:solidFill>
                <a:srgbClr val="23AE8B"/>
              </a:solidFill>
            </a:endParaRPr>
          </a:p>
          <a:p>
            <a:pPr marL="0" indent="0">
              <a:lnSpc>
                <a:spcPct val="115000"/>
              </a:lnSpc>
              <a:buNone/>
            </a:pPr>
            <a:r>
              <a:rPr lang="ru-RU" sz="2000" b="1" dirty="0" smtClean="0">
                <a:solidFill>
                  <a:srgbClr val="23AE8B"/>
                </a:solidFill>
              </a:rPr>
              <a:t>2.2. </a:t>
            </a:r>
            <a:r>
              <a:rPr lang="ru-RU" sz="2000" b="1" dirty="0">
                <a:solidFill>
                  <a:srgbClr val="23AE8B"/>
                </a:solidFill>
              </a:rPr>
              <a:t>Работа учебных </a:t>
            </a:r>
            <a:r>
              <a:rPr lang="ru-RU" sz="2000" b="1" dirty="0" smtClean="0">
                <a:solidFill>
                  <a:srgbClr val="23AE8B"/>
                </a:solidFill>
              </a:rPr>
              <a:t>пар </a:t>
            </a:r>
            <a:r>
              <a:rPr lang="ru-RU" sz="2000" b="1" dirty="0">
                <a:solidFill>
                  <a:srgbClr val="23AE8B"/>
                </a:solidFill>
              </a:rPr>
              <a:t>над выполнением учебного задания </a:t>
            </a:r>
            <a:r>
              <a:rPr lang="ru-RU" sz="2000" b="1" dirty="0" smtClean="0">
                <a:solidFill>
                  <a:srgbClr val="23AE8B"/>
                </a:solidFill>
              </a:rPr>
              <a:t>(65 </a:t>
            </a:r>
            <a:r>
              <a:rPr lang="ru-RU" sz="2000" b="1" dirty="0">
                <a:solidFill>
                  <a:srgbClr val="23AE8B"/>
                </a:solidFill>
              </a:rPr>
              <a:t>минут).</a:t>
            </a:r>
          </a:p>
          <a:p>
            <a:pPr marL="0" indent="0">
              <a:lnSpc>
                <a:spcPct val="115000"/>
              </a:lnSpc>
              <a:buNone/>
            </a:pPr>
            <a:r>
              <a:rPr lang="ru-RU" sz="2000" b="1" dirty="0" smtClean="0">
                <a:solidFill>
                  <a:srgbClr val="23AE8B"/>
                </a:solidFill>
              </a:rPr>
              <a:t>2.3. </a:t>
            </a:r>
            <a:r>
              <a:rPr lang="ru-RU" sz="2000" b="1" dirty="0">
                <a:solidFill>
                  <a:srgbClr val="23AE8B"/>
                </a:solidFill>
              </a:rPr>
              <a:t>Общее обсуждение результатов групповой работы, формулирование выводов </a:t>
            </a:r>
            <a:r>
              <a:rPr lang="ru-RU" sz="2000" b="1" dirty="0" smtClean="0">
                <a:solidFill>
                  <a:srgbClr val="23AE8B"/>
                </a:solidFill>
              </a:rPr>
              <a:t>(80 </a:t>
            </a:r>
            <a:r>
              <a:rPr lang="ru-RU" sz="2000" b="1" dirty="0">
                <a:solidFill>
                  <a:srgbClr val="23AE8B"/>
                </a:solidFill>
              </a:rPr>
              <a:t>минут).</a:t>
            </a:r>
          </a:p>
          <a:p>
            <a:pPr marL="0" indent="0">
              <a:buNone/>
            </a:pPr>
            <a:endParaRPr lang="ru-RU" sz="1800" b="1" dirty="0">
              <a:solidFill>
                <a:srgbClr val="4CAF90"/>
              </a:solidFill>
              <a:latin typeface="+mn-lt"/>
            </a:endParaRPr>
          </a:p>
          <a:p>
            <a:endParaRPr lang="ru-RU" sz="1800" b="1" dirty="0">
              <a:solidFill>
                <a:srgbClr val="4CAF90"/>
              </a:solidFill>
              <a:latin typeface="+mn-lt"/>
            </a:endParaRPr>
          </a:p>
          <a:p>
            <a:endParaRPr lang="ru-RU" sz="1800" b="1" dirty="0">
              <a:solidFill>
                <a:srgbClr val="4CAF90"/>
              </a:solidFill>
              <a:latin typeface="+mn-lt"/>
            </a:endParaRPr>
          </a:p>
        </p:txBody>
      </p:sp>
      <p:sp>
        <p:nvSpPr>
          <p:cNvPr id="5" name="Номер слайда 4"/>
          <p:cNvSpPr>
            <a:spLocks noGrp="1"/>
          </p:cNvSpPr>
          <p:nvPr>
            <p:ph type="sldNum" sz="quarter" idx="4"/>
          </p:nvPr>
        </p:nvSpPr>
        <p:spPr/>
        <p:txBody>
          <a:bodyPr/>
          <a:lstStyle/>
          <a:p>
            <a:fld id="{23D704CE-4D68-584A-838A-AE5576E77FBD}" type="slidenum">
              <a:rPr lang="ru-RU" smtClean="0">
                <a:solidFill>
                  <a:prstClr val="black">
                    <a:tint val="75000"/>
                  </a:prstClr>
                </a:solidFill>
              </a:rPr>
              <a:pPr/>
              <a:t>17</a:t>
            </a:fld>
            <a:endParaRPr lang="ru-RU" dirty="0">
              <a:solidFill>
                <a:prstClr val="black">
                  <a:tint val="75000"/>
                </a:prstClr>
              </a:solidFill>
            </a:endParaRP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7137" y="286699"/>
            <a:ext cx="1182282" cy="415646"/>
          </a:xfrm>
          <a:prstGeom prst="rect">
            <a:avLst/>
          </a:prstGeom>
        </p:spPr>
      </p:pic>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1710" y="221572"/>
            <a:ext cx="588303" cy="545903"/>
          </a:xfrm>
          <a:prstGeom prst="rect">
            <a:avLst/>
          </a:prstGeom>
        </p:spPr>
      </p:pic>
    </p:spTree>
    <p:extLst>
      <p:ext uri="{BB962C8B-B14F-4D97-AF65-F5344CB8AC3E}">
        <p14:creationId xmlns:p14="http://schemas.microsoft.com/office/powerpoint/2010/main" val="37141726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 y="865633"/>
            <a:ext cx="8753856" cy="438911"/>
          </a:xfrm>
        </p:spPr>
        <p:txBody>
          <a:bodyPr/>
          <a:lstStyle/>
          <a:p>
            <a:pPr algn="ctr">
              <a:lnSpc>
                <a:spcPct val="115000"/>
              </a:lnSpc>
            </a:pPr>
            <a:r>
              <a:rPr lang="ru-RU" sz="2800" dirty="0" smtClean="0">
                <a:solidFill>
                  <a:srgbClr val="E25F5A"/>
                </a:solidFill>
              </a:rPr>
              <a:t>ЭТАП 2</a:t>
            </a:r>
            <a:r>
              <a:rPr lang="ru-RU" sz="2800" dirty="0">
                <a:solidFill>
                  <a:srgbClr val="E25F5A"/>
                </a:solidFill>
              </a:rPr>
              <a:t/>
            </a:r>
            <a:br>
              <a:rPr lang="ru-RU" sz="2800" dirty="0">
                <a:solidFill>
                  <a:srgbClr val="E25F5A"/>
                </a:solidFill>
              </a:rPr>
            </a:br>
            <a:endParaRPr lang="ru-RU" sz="2800" dirty="0">
              <a:solidFill>
                <a:srgbClr val="E25F5A"/>
              </a:solidFill>
            </a:endParaRPr>
          </a:p>
        </p:txBody>
      </p:sp>
      <p:sp>
        <p:nvSpPr>
          <p:cNvPr id="3" name="Объект 2"/>
          <p:cNvSpPr>
            <a:spLocks noGrp="1"/>
          </p:cNvSpPr>
          <p:nvPr>
            <p:ph idx="1"/>
          </p:nvPr>
        </p:nvSpPr>
        <p:spPr>
          <a:xfrm>
            <a:off x="121920" y="1304544"/>
            <a:ext cx="8924544" cy="5242560"/>
          </a:xfrm>
        </p:spPr>
        <p:txBody>
          <a:bodyPr/>
          <a:lstStyle/>
          <a:p>
            <a:pPr marL="0" indent="0" algn="ctr">
              <a:buNone/>
            </a:pPr>
            <a:r>
              <a:rPr lang="ru-RU" sz="2400" b="1" dirty="0" smtClean="0">
                <a:solidFill>
                  <a:srgbClr val="E25F5A"/>
                </a:solidFill>
                <a:latin typeface="Tahoma" panose="020B0604030504040204" pitchFamily="34" charset="0"/>
                <a:ea typeface="Tahoma" panose="020B0604030504040204" pitchFamily="34" charset="0"/>
                <a:cs typeface="Tahoma" panose="020B0604030504040204" pitchFamily="34" charset="0"/>
              </a:rPr>
              <a:t>Задание</a:t>
            </a:r>
          </a:p>
          <a:p>
            <a:pPr marL="0" indent="0">
              <a:lnSpc>
                <a:spcPct val="115000"/>
              </a:lnSpc>
              <a:buNone/>
            </a:pPr>
            <a:r>
              <a:rPr lang="ru-RU" sz="1900" b="1" dirty="0" smtClean="0">
                <a:solidFill>
                  <a:srgbClr val="23AE8B"/>
                </a:solidFill>
              </a:rPr>
              <a:t>Разработать </a:t>
            </a:r>
            <a:r>
              <a:rPr lang="ru-RU" sz="1900" b="1" dirty="0">
                <a:solidFill>
                  <a:srgbClr val="23AE8B"/>
                </a:solidFill>
              </a:rPr>
              <a:t>ряд (3-4) диагностических заданий PISA, объединенных одной темой (чтобы темы не повторялись, лучше распределить их между группами). Для примера можно также использовать Открытые задания, которые только что анализировали на семинаре. Задания должны быть сконструированы так, чтобы их можно было классифицировать по параметрам, заложенным в модели заданий:</a:t>
            </a:r>
          </a:p>
          <a:p>
            <a:pPr>
              <a:lnSpc>
                <a:spcPct val="115000"/>
              </a:lnSpc>
            </a:pPr>
            <a:r>
              <a:rPr lang="ru-RU" sz="1900" b="1" u="sng" dirty="0">
                <a:solidFill>
                  <a:srgbClr val="23AE8B"/>
                </a:solidFill>
              </a:rPr>
              <a:t>Основные характеристики заданий исследования PISA: </a:t>
            </a:r>
            <a:endParaRPr lang="ru-RU" sz="1900" b="1" dirty="0">
              <a:solidFill>
                <a:srgbClr val="23AE8B"/>
              </a:solidFill>
            </a:endParaRPr>
          </a:p>
          <a:p>
            <a:pPr>
              <a:lnSpc>
                <a:spcPct val="115000"/>
              </a:lnSpc>
            </a:pPr>
            <a:r>
              <a:rPr lang="ru-RU" sz="1900" b="1" dirty="0">
                <a:solidFill>
                  <a:srgbClr val="23AE8B"/>
                </a:solidFill>
              </a:rPr>
              <a:t>Вид познавательной деятельности</a:t>
            </a:r>
          </a:p>
          <a:p>
            <a:pPr>
              <a:lnSpc>
                <a:spcPct val="115000"/>
              </a:lnSpc>
            </a:pPr>
            <a:r>
              <a:rPr lang="ru-RU" sz="1900" b="1" dirty="0">
                <a:solidFill>
                  <a:srgbClr val="23AE8B"/>
                </a:solidFill>
              </a:rPr>
              <a:t>Контекст</a:t>
            </a:r>
          </a:p>
          <a:p>
            <a:pPr>
              <a:lnSpc>
                <a:spcPct val="115000"/>
              </a:lnSpc>
            </a:pPr>
            <a:r>
              <a:rPr lang="ru-RU" sz="1900" b="1" dirty="0">
                <a:solidFill>
                  <a:srgbClr val="23AE8B"/>
                </a:solidFill>
              </a:rPr>
              <a:t>Содержание образования</a:t>
            </a:r>
          </a:p>
          <a:p>
            <a:pPr>
              <a:lnSpc>
                <a:spcPct val="115000"/>
              </a:lnSpc>
            </a:pPr>
            <a:r>
              <a:rPr lang="ru-RU" sz="1900" b="1" dirty="0">
                <a:solidFill>
                  <a:srgbClr val="23AE8B"/>
                </a:solidFill>
              </a:rPr>
              <a:t>Тип </a:t>
            </a:r>
            <a:r>
              <a:rPr lang="ru-RU" sz="1900" b="1" dirty="0" smtClean="0">
                <a:solidFill>
                  <a:srgbClr val="23AE8B"/>
                </a:solidFill>
              </a:rPr>
              <a:t>задания</a:t>
            </a:r>
            <a:endParaRPr lang="ru-RU" sz="1900" b="1" dirty="0">
              <a:solidFill>
                <a:srgbClr val="23AE8B"/>
              </a:solidFill>
            </a:endParaRPr>
          </a:p>
          <a:p>
            <a:endParaRPr lang="ru-RU" sz="1800" b="1" dirty="0">
              <a:solidFill>
                <a:srgbClr val="4CAF90"/>
              </a:solidFill>
              <a:latin typeface="+mn-lt"/>
            </a:endParaRPr>
          </a:p>
          <a:p>
            <a:endParaRPr lang="ru-RU" sz="1800" b="1" dirty="0">
              <a:solidFill>
                <a:srgbClr val="4CAF90"/>
              </a:solidFill>
              <a:latin typeface="+mn-lt"/>
            </a:endParaRPr>
          </a:p>
        </p:txBody>
      </p:sp>
      <p:sp>
        <p:nvSpPr>
          <p:cNvPr id="5" name="Номер слайда 4"/>
          <p:cNvSpPr>
            <a:spLocks noGrp="1"/>
          </p:cNvSpPr>
          <p:nvPr>
            <p:ph type="sldNum" sz="quarter" idx="4"/>
          </p:nvPr>
        </p:nvSpPr>
        <p:spPr/>
        <p:txBody>
          <a:bodyPr/>
          <a:lstStyle/>
          <a:p>
            <a:fld id="{23D704CE-4D68-584A-838A-AE5576E77FBD}" type="slidenum">
              <a:rPr lang="ru-RU" smtClean="0">
                <a:solidFill>
                  <a:prstClr val="black">
                    <a:tint val="75000"/>
                  </a:prstClr>
                </a:solidFill>
              </a:rPr>
              <a:pPr/>
              <a:t>18</a:t>
            </a:fld>
            <a:endParaRPr lang="ru-RU" dirty="0">
              <a:solidFill>
                <a:prstClr val="black">
                  <a:tint val="75000"/>
                </a:prstClr>
              </a:solidFill>
            </a:endParaRPr>
          </a:p>
        </p:txBody>
      </p:sp>
    </p:spTree>
    <p:extLst>
      <p:ext uri="{BB962C8B-B14F-4D97-AF65-F5344CB8AC3E}">
        <p14:creationId xmlns:p14="http://schemas.microsoft.com/office/powerpoint/2010/main" val="31511363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4"/>
          </p:nvPr>
        </p:nvSpPr>
        <p:spPr/>
        <p:txBody>
          <a:bodyPr/>
          <a:lstStyle/>
          <a:p>
            <a:fld id="{23D704CE-4D68-584A-838A-AE5576E77FBD}" type="slidenum">
              <a:rPr lang="ru-RU" smtClean="0">
                <a:solidFill>
                  <a:prstClr val="black">
                    <a:tint val="75000"/>
                  </a:prstClr>
                </a:solidFill>
              </a:rPr>
              <a:pPr/>
              <a:t>19</a:t>
            </a:fld>
            <a:endParaRPr lang="ru-RU" dirty="0">
              <a:solidFill>
                <a:prstClr val="black">
                  <a:tint val="75000"/>
                </a:prstClr>
              </a:solidFill>
            </a:endParaRPr>
          </a:p>
        </p:txBody>
      </p:sp>
      <p:sp>
        <p:nvSpPr>
          <p:cNvPr id="5" name="Прямоугольник 4"/>
          <p:cNvSpPr/>
          <p:nvPr/>
        </p:nvSpPr>
        <p:spPr>
          <a:xfrm>
            <a:off x="338664" y="740664"/>
            <a:ext cx="8400288" cy="910336"/>
          </a:xfrm>
          <a:prstGeom prst="rect">
            <a:avLst/>
          </a:prstGeom>
          <a:solidFill>
            <a:schemeClr val="bg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15000"/>
              </a:lnSpc>
            </a:pPr>
            <a:r>
              <a:rPr lang="ru-RU" b="1" dirty="0" smtClean="0">
                <a:solidFill>
                  <a:srgbClr val="E25F5A"/>
                </a:solidFill>
              </a:rPr>
              <a:t>Таблица 4.2. Форма для конструирования заданий </a:t>
            </a:r>
            <a:r>
              <a:rPr lang="ru-RU" b="1" dirty="0">
                <a:solidFill>
                  <a:srgbClr val="E25F5A"/>
                </a:solidFill>
              </a:rPr>
              <a:t>PISA </a:t>
            </a:r>
            <a:endParaRPr lang="ru-RU" b="1" dirty="0" smtClean="0">
              <a:solidFill>
                <a:srgbClr val="E25F5A"/>
              </a:solidFill>
            </a:endParaRPr>
          </a:p>
          <a:p>
            <a:pPr algn="ctr">
              <a:lnSpc>
                <a:spcPct val="115000"/>
              </a:lnSpc>
            </a:pPr>
            <a:r>
              <a:rPr lang="ru-RU" b="1" dirty="0" smtClean="0">
                <a:solidFill>
                  <a:srgbClr val="E25F5A"/>
                </a:solidFill>
              </a:rPr>
              <a:t>по </a:t>
            </a:r>
            <a:r>
              <a:rPr lang="ru-RU" b="1" dirty="0">
                <a:solidFill>
                  <a:srgbClr val="E25F5A"/>
                </a:solidFill>
              </a:rPr>
              <a:t>финансовой </a:t>
            </a:r>
            <a:r>
              <a:rPr lang="ru-RU" b="1" dirty="0" smtClean="0">
                <a:solidFill>
                  <a:srgbClr val="E25F5A"/>
                </a:solidFill>
              </a:rPr>
              <a:t>грамотности</a:t>
            </a:r>
            <a:endParaRPr lang="ru-RU" b="1" dirty="0">
              <a:solidFill>
                <a:srgbClr val="E25F5A"/>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627214051"/>
              </p:ext>
            </p:extLst>
          </p:nvPr>
        </p:nvGraphicFramePr>
        <p:xfrm>
          <a:off x="338664" y="1854562"/>
          <a:ext cx="8400287" cy="4753026"/>
        </p:xfrm>
        <a:graphic>
          <a:graphicData uri="http://schemas.openxmlformats.org/drawingml/2006/table">
            <a:tbl>
              <a:tblPr>
                <a:tableStyleId>{284E427A-3D55-4303-BF80-6455036E1DE7}</a:tableStyleId>
              </a:tblPr>
              <a:tblGrid>
                <a:gridCol w="2394151"/>
                <a:gridCol w="6006136"/>
              </a:tblGrid>
              <a:tr h="686022">
                <a:tc gridSpan="2">
                  <a:txBody>
                    <a:bodyPr/>
                    <a:lstStyle/>
                    <a:p>
                      <a:pPr rtl="0"/>
                      <a:r>
                        <a:rPr lang="ru-RU" sz="1800" b="1" dirty="0">
                          <a:solidFill>
                            <a:srgbClr val="23AE8B"/>
                          </a:solidFill>
                          <a:effectLst/>
                        </a:rPr>
                        <a:t>Название задания: _______________________________________________</a:t>
                      </a:r>
                    </a:p>
                    <a:p>
                      <a:pPr rtl="0"/>
                      <a:endParaRPr lang="ru-RU" sz="1800" b="1" dirty="0">
                        <a:solidFill>
                          <a:srgbClr val="23AE8B"/>
                        </a:solidFill>
                        <a:effectLst/>
                      </a:endParaRPr>
                    </a:p>
                  </a:txBody>
                  <a:tcPr marL="22273" marR="22273" marT="22273" marB="22273"/>
                </a:tc>
                <a:tc hMerge="1">
                  <a:txBody>
                    <a:bodyPr/>
                    <a:lstStyle/>
                    <a:p>
                      <a:endParaRPr lang="ru-RU"/>
                    </a:p>
                  </a:txBody>
                  <a:tcPr/>
                </a:tc>
              </a:tr>
              <a:tr h="846391">
                <a:tc gridSpan="2">
                  <a:txBody>
                    <a:bodyPr/>
                    <a:lstStyle/>
                    <a:p>
                      <a:pPr rtl="0"/>
                      <a:r>
                        <a:rPr lang="ru-RU" sz="1800" b="1" dirty="0">
                          <a:solidFill>
                            <a:srgbClr val="23AE8B"/>
                          </a:solidFill>
                          <a:effectLst/>
                        </a:rPr>
                        <a:t>Описание задания:</a:t>
                      </a:r>
                    </a:p>
                    <a:p>
                      <a:pPr rtl="0"/>
                      <a:r>
                        <a:rPr lang="ru-RU" sz="1800" b="1" dirty="0">
                          <a:solidFill>
                            <a:srgbClr val="23AE8B"/>
                          </a:solidFill>
                          <a:effectLst/>
                        </a:rPr>
                        <a:t/>
                      </a:r>
                      <a:br>
                        <a:rPr lang="ru-RU" sz="1800" b="1" dirty="0">
                          <a:solidFill>
                            <a:srgbClr val="23AE8B"/>
                          </a:solidFill>
                          <a:effectLst/>
                        </a:rPr>
                      </a:br>
                      <a:endParaRPr lang="ru-RU" sz="1800" b="1" dirty="0">
                        <a:solidFill>
                          <a:srgbClr val="23AE8B"/>
                        </a:solidFill>
                        <a:effectLst/>
                      </a:endParaRPr>
                    </a:p>
                  </a:txBody>
                  <a:tcPr marL="22273" marR="22273" marT="22273" marB="22273"/>
                </a:tc>
                <a:tc hMerge="1">
                  <a:txBody>
                    <a:bodyPr/>
                    <a:lstStyle/>
                    <a:p>
                      <a:endParaRPr lang="ru-RU"/>
                    </a:p>
                  </a:txBody>
                  <a:tcPr/>
                </a:tc>
              </a:tr>
              <a:tr h="846391">
                <a:tc gridSpan="2">
                  <a:txBody>
                    <a:bodyPr/>
                    <a:lstStyle/>
                    <a:p>
                      <a:pPr rtl="0"/>
                      <a:r>
                        <a:rPr lang="ru-RU" sz="1800" b="1" dirty="0">
                          <a:solidFill>
                            <a:srgbClr val="23AE8B"/>
                          </a:solidFill>
                          <a:effectLst/>
                        </a:rPr>
                        <a:t>Комментарий к заданию с указанием правильного ответа:</a:t>
                      </a:r>
                    </a:p>
                    <a:p>
                      <a:pPr rtl="0"/>
                      <a:r>
                        <a:rPr lang="ru-RU" sz="1800" b="1" dirty="0">
                          <a:solidFill>
                            <a:srgbClr val="23AE8B"/>
                          </a:solidFill>
                          <a:effectLst/>
                        </a:rPr>
                        <a:t/>
                      </a:r>
                      <a:br>
                        <a:rPr lang="ru-RU" sz="1800" b="1" dirty="0">
                          <a:solidFill>
                            <a:srgbClr val="23AE8B"/>
                          </a:solidFill>
                          <a:effectLst/>
                        </a:rPr>
                      </a:br>
                      <a:endParaRPr lang="ru-RU" sz="1800" b="1" dirty="0">
                        <a:solidFill>
                          <a:srgbClr val="23AE8B"/>
                        </a:solidFill>
                        <a:effectLst/>
                      </a:endParaRPr>
                    </a:p>
                  </a:txBody>
                  <a:tcPr marL="22273" marR="22273" marT="22273" marB="22273"/>
                </a:tc>
                <a:tc hMerge="1">
                  <a:txBody>
                    <a:bodyPr/>
                    <a:lstStyle/>
                    <a:p>
                      <a:endParaRPr lang="ru-RU"/>
                    </a:p>
                  </a:txBody>
                  <a:tcPr/>
                </a:tc>
              </a:tr>
              <a:tr h="204916">
                <a:tc gridSpan="2">
                  <a:txBody>
                    <a:bodyPr/>
                    <a:lstStyle/>
                    <a:p>
                      <a:pPr rtl="0"/>
                      <a:r>
                        <a:rPr lang="ru-RU" sz="1800" b="1" dirty="0">
                          <a:solidFill>
                            <a:srgbClr val="23AE8B"/>
                          </a:solidFill>
                          <a:effectLst/>
                        </a:rPr>
                        <a:t>Характеристика задания</a:t>
                      </a:r>
                    </a:p>
                  </a:txBody>
                  <a:tcPr marL="22273" marR="22273" marT="22273" marB="22273"/>
                </a:tc>
                <a:tc hMerge="1">
                  <a:txBody>
                    <a:bodyPr/>
                    <a:lstStyle/>
                    <a:p>
                      <a:endParaRPr lang="ru-RU"/>
                    </a:p>
                  </a:txBody>
                  <a:tcPr/>
                </a:tc>
              </a:tr>
              <a:tr h="538370">
                <a:tc>
                  <a:txBody>
                    <a:bodyPr/>
                    <a:lstStyle/>
                    <a:p>
                      <a:pPr rtl="0"/>
                      <a:r>
                        <a:rPr lang="ru-RU" sz="1800" b="1" dirty="0">
                          <a:solidFill>
                            <a:srgbClr val="23AE8B"/>
                          </a:solidFill>
                          <a:effectLst/>
                        </a:rPr>
                        <a:t>Содержание</a:t>
                      </a:r>
                    </a:p>
                  </a:txBody>
                  <a:tcPr marL="22273" marR="22273" marT="22273" marB="22273"/>
                </a:tc>
                <a:tc>
                  <a:txBody>
                    <a:bodyPr/>
                    <a:lstStyle/>
                    <a:p>
                      <a:pPr rtl="0"/>
                      <a:r>
                        <a:rPr lang="en-US" sz="1800" b="1" dirty="0">
                          <a:solidFill>
                            <a:srgbClr val="23AE8B"/>
                          </a:solidFill>
                          <a:effectLst/>
                        </a:rPr>
                        <a:t/>
                      </a:r>
                      <a:br>
                        <a:rPr lang="en-US" sz="1800" b="1" dirty="0">
                          <a:solidFill>
                            <a:srgbClr val="23AE8B"/>
                          </a:solidFill>
                          <a:effectLst/>
                        </a:rPr>
                      </a:br>
                      <a:endParaRPr lang="en-US" sz="1800" b="1" dirty="0">
                        <a:solidFill>
                          <a:srgbClr val="23AE8B"/>
                        </a:solidFill>
                        <a:effectLst/>
                      </a:endParaRPr>
                    </a:p>
                  </a:txBody>
                  <a:tcPr marL="22273" marR="22273" marT="22273" marB="22273"/>
                </a:tc>
              </a:tr>
              <a:tr h="525653">
                <a:tc>
                  <a:txBody>
                    <a:bodyPr/>
                    <a:lstStyle/>
                    <a:p>
                      <a:pPr rtl="0"/>
                      <a:r>
                        <a:rPr lang="ru-RU" sz="1800" b="1">
                          <a:solidFill>
                            <a:srgbClr val="23AE8B"/>
                          </a:solidFill>
                          <a:effectLst/>
                        </a:rPr>
                        <a:t>Вид познавательной деятельности</a:t>
                      </a:r>
                    </a:p>
                  </a:txBody>
                  <a:tcPr marL="22273" marR="22273" marT="22273" marB="22273"/>
                </a:tc>
                <a:tc>
                  <a:txBody>
                    <a:bodyPr/>
                    <a:lstStyle/>
                    <a:p>
                      <a:pPr rtl="0"/>
                      <a:r>
                        <a:rPr lang="en-US" sz="1800" b="1" dirty="0">
                          <a:solidFill>
                            <a:srgbClr val="23AE8B"/>
                          </a:solidFill>
                          <a:effectLst/>
                        </a:rPr>
                        <a:t/>
                      </a:r>
                      <a:br>
                        <a:rPr lang="en-US" sz="1800" b="1" dirty="0">
                          <a:solidFill>
                            <a:srgbClr val="23AE8B"/>
                          </a:solidFill>
                          <a:effectLst/>
                        </a:rPr>
                      </a:br>
                      <a:endParaRPr lang="en-US" sz="1800" b="1" dirty="0">
                        <a:solidFill>
                          <a:srgbClr val="23AE8B"/>
                        </a:solidFill>
                        <a:effectLst/>
                      </a:endParaRPr>
                    </a:p>
                  </a:txBody>
                  <a:tcPr marL="22273" marR="22273" marT="22273" marB="22273"/>
                </a:tc>
              </a:tr>
              <a:tr h="461470">
                <a:tc>
                  <a:txBody>
                    <a:bodyPr/>
                    <a:lstStyle/>
                    <a:p>
                      <a:pPr rtl="0"/>
                      <a:r>
                        <a:rPr lang="ru-RU" sz="1800" b="1" dirty="0">
                          <a:solidFill>
                            <a:srgbClr val="23AE8B"/>
                          </a:solidFill>
                          <a:effectLst/>
                        </a:rPr>
                        <a:t>Контекст </a:t>
                      </a:r>
                    </a:p>
                  </a:txBody>
                  <a:tcPr marL="22273" marR="22273" marT="22273" marB="22273"/>
                </a:tc>
                <a:tc>
                  <a:txBody>
                    <a:bodyPr/>
                    <a:lstStyle/>
                    <a:p>
                      <a:pPr rtl="0"/>
                      <a:endParaRPr lang="en-US" sz="1800" b="1" dirty="0">
                        <a:solidFill>
                          <a:srgbClr val="23AE8B"/>
                        </a:solidFill>
                        <a:effectLst/>
                      </a:endParaRPr>
                    </a:p>
                  </a:txBody>
                  <a:tcPr marL="22273" marR="22273" marT="22273" marB="22273"/>
                </a:tc>
              </a:tr>
              <a:tr h="365284">
                <a:tc>
                  <a:txBody>
                    <a:bodyPr/>
                    <a:lstStyle/>
                    <a:p>
                      <a:pPr rtl="0"/>
                      <a:r>
                        <a:rPr lang="ru-RU" sz="1800" b="1">
                          <a:solidFill>
                            <a:srgbClr val="23AE8B"/>
                          </a:solidFill>
                          <a:effectLst/>
                        </a:rPr>
                        <a:t>Тип задания</a:t>
                      </a:r>
                    </a:p>
                  </a:txBody>
                  <a:tcPr marL="22273" marR="22273" marT="22273" marB="22273"/>
                </a:tc>
                <a:tc>
                  <a:txBody>
                    <a:bodyPr/>
                    <a:lstStyle/>
                    <a:p>
                      <a:pPr rtl="0"/>
                      <a:endParaRPr lang="en-US" sz="1800" b="1" dirty="0">
                        <a:solidFill>
                          <a:srgbClr val="23AE8B"/>
                        </a:solidFill>
                        <a:effectLst/>
                      </a:endParaRPr>
                    </a:p>
                  </a:txBody>
                  <a:tcPr marL="22273" marR="22273" marT="22273" marB="22273"/>
                </a:tc>
              </a:tr>
            </a:tbl>
          </a:graphicData>
        </a:graphic>
      </p:graphicFrame>
      <p:sp>
        <p:nvSpPr>
          <p:cNvPr id="6" name="Rectangle 1"/>
          <p:cNvSpPr>
            <a:spLocks noChangeArrowheads="1"/>
          </p:cNvSpPr>
          <p:nvPr/>
        </p:nvSpPr>
        <p:spPr bwMode="auto">
          <a:xfrm>
            <a:off x="2832100" y="142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Arial" charset="0"/>
                <a:cs typeface="Arial" charset="0"/>
              </a:rPr>
              <a:t/>
            </a:r>
            <a:br>
              <a:rPr kumimoji="0" lang="ru-RU" altLang="ru-RU" sz="1800" b="0" i="0" u="none" strike="noStrike" cap="none" normalizeH="0" baseline="0" smtClean="0">
                <a:ln>
                  <a:noFill/>
                </a:ln>
                <a:solidFill>
                  <a:schemeClr val="tx1"/>
                </a:solidFill>
                <a:effectLst/>
                <a:latin typeface="Arial" charset="0"/>
                <a:cs typeface="Arial" charset="0"/>
              </a:rPr>
            </a:br>
            <a:endParaRPr kumimoji="0" lang="ru-RU" altLang="ru-RU" sz="1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Arial" charset="0"/>
                <a:cs typeface="Arial" charset="0"/>
              </a:rPr>
              <a:t/>
            </a:r>
            <a:br>
              <a:rPr kumimoji="0" lang="ru-RU" altLang="ru-RU" sz="1800" b="0" i="0" u="none" strike="noStrike" cap="none" normalizeH="0" baseline="0" smtClean="0">
                <a:ln>
                  <a:noFill/>
                </a:ln>
                <a:solidFill>
                  <a:schemeClr val="tx1"/>
                </a:solidFill>
                <a:effectLst/>
                <a:latin typeface="Arial" charset="0"/>
                <a:cs typeface="Arial" charset="0"/>
              </a:rPr>
            </a:br>
            <a:endParaRPr kumimoji="0" lang="ru-RU" altLang="ru-RU" sz="18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1352909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8"/>
            <a:ext cx="9144000" cy="646161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55324" y="570772"/>
            <a:ext cx="2388676" cy="313841"/>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9938" y="446196"/>
            <a:ext cx="2144576" cy="584092"/>
          </a:xfrm>
          <a:prstGeom prst="rect">
            <a:avLst/>
          </a:prstGeom>
        </p:spPr>
      </p:pic>
      <p:sp>
        <p:nvSpPr>
          <p:cNvPr id="8" name="Название 1"/>
          <p:cNvSpPr txBox="1">
            <a:spLocks/>
          </p:cNvSpPr>
          <p:nvPr/>
        </p:nvSpPr>
        <p:spPr bwMode="auto">
          <a:xfrm>
            <a:off x="219940" y="1158240"/>
            <a:ext cx="8494694" cy="3450336"/>
          </a:xfrm>
          <a:prstGeom prst="rect">
            <a:avLst/>
          </a:prstGeom>
          <a:noFill/>
          <a:ln>
            <a:miter lim="800000"/>
            <a:headEnd/>
            <a:tailEnd/>
          </a:ln>
        </p:spPr>
        <p:txBody>
          <a:bodyPr vert="horz" wrap="square" lIns="86532" tIns="43220" rIns="86532" bIns="43220" numCol="1" anchor="t" anchorCtr="0" compatLnSpc="1">
            <a:prstTxWarp prst="textNoShape">
              <a:avLst/>
            </a:prstTxWarp>
          </a:bodyPr>
          <a:lstStyle/>
          <a:p>
            <a:pPr algn="ctr"/>
            <a:r>
              <a:rPr lang="ru-RU" sz="4600" b="1" dirty="0" smtClean="0">
                <a:solidFill>
                  <a:srgbClr val="E25F5A"/>
                </a:solidFill>
              </a:rPr>
              <a:t>СЕМИНАР 3</a:t>
            </a:r>
          </a:p>
          <a:p>
            <a:pPr algn="ctr"/>
            <a:r>
              <a:rPr lang="ru-RU" sz="4600" b="1" dirty="0" smtClean="0">
                <a:solidFill>
                  <a:srgbClr val="E25F5A"/>
                </a:solidFill>
              </a:rPr>
              <a:t>«</a:t>
            </a:r>
            <a:r>
              <a:rPr lang="ru-RU" sz="4600" b="1" dirty="0">
                <a:solidFill>
                  <a:srgbClr val="E25F5A"/>
                </a:solidFill>
              </a:rPr>
              <a:t>Показатели и критерии оценки уровня функциональной </a:t>
            </a:r>
            <a:r>
              <a:rPr lang="ru-RU" sz="4600" b="1" dirty="0" smtClean="0">
                <a:solidFill>
                  <a:srgbClr val="E25F5A"/>
                </a:solidFill>
              </a:rPr>
              <a:t>грамотности» </a:t>
            </a:r>
            <a:endParaRPr lang="ru-RU" sz="4600" b="1" dirty="0">
              <a:solidFill>
                <a:srgbClr val="E25F5A"/>
              </a:solidFill>
              <a:effectLst/>
            </a:endParaRPr>
          </a:p>
        </p:txBody>
      </p:sp>
    </p:spTree>
    <p:extLst>
      <p:ext uri="{BB962C8B-B14F-4D97-AF65-F5344CB8AC3E}">
        <p14:creationId xmlns:p14="http://schemas.microsoft.com/office/powerpoint/2010/main" val="1738033727"/>
      </p:ext>
    </p:extLst>
  </p:cSld>
  <p:clrMapOvr>
    <a:masterClrMapping/>
  </p:clrMapOvr>
  <mc:AlternateContent xmlns:mc="http://schemas.openxmlformats.org/markup-compatibility/2006" xmlns:p14="http://schemas.microsoft.com/office/powerpoint/2010/main">
    <mc:Choice Requires="p14">
      <p:transition spd="slow" p14:dur="2000" advClick="0" advTm="3503"/>
    </mc:Choice>
    <mc:Fallback xmlns="">
      <p:transition spd="slow" advClick="0" advTm="3503"/>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4"/>
          </p:nvPr>
        </p:nvSpPr>
        <p:spPr/>
        <p:txBody>
          <a:bodyPr/>
          <a:lstStyle/>
          <a:p>
            <a:fld id="{23D704CE-4D68-584A-838A-AE5576E77FBD}" type="slidenum">
              <a:rPr lang="ru-RU" smtClean="0">
                <a:solidFill>
                  <a:prstClr val="black">
                    <a:tint val="75000"/>
                  </a:prstClr>
                </a:solidFill>
              </a:rPr>
              <a:pPr/>
              <a:t>20</a:t>
            </a:fld>
            <a:endParaRPr lang="ru-RU" dirty="0">
              <a:solidFill>
                <a:prstClr val="black">
                  <a:tint val="75000"/>
                </a:prstClr>
              </a:solidFill>
            </a:endParaRPr>
          </a:p>
        </p:txBody>
      </p:sp>
      <p:sp>
        <p:nvSpPr>
          <p:cNvPr id="5" name="Прямоугольник 4"/>
          <p:cNvSpPr/>
          <p:nvPr/>
        </p:nvSpPr>
        <p:spPr>
          <a:xfrm>
            <a:off x="338664" y="740664"/>
            <a:ext cx="8400288" cy="910336"/>
          </a:xfrm>
          <a:prstGeom prst="rect">
            <a:avLst/>
          </a:prstGeom>
          <a:solidFill>
            <a:schemeClr val="bg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15000"/>
              </a:lnSpc>
            </a:pPr>
            <a:r>
              <a:rPr lang="ru-RU" b="1" dirty="0" smtClean="0">
                <a:solidFill>
                  <a:srgbClr val="E25F5A"/>
                </a:solidFill>
              </a:rPr>
              <a:t>Таблица 4.3. Форма оценки заданий</a:t>
            </a:r>
            <a:endParaRPr lang="ru-RU" b="1" dirty="0">
              <a:solidFill>
                <a:srgbClr val="E25F5A"/>
              </a:solidFill>
            </a:endParaRPr>
          </a:p>
        </p:txBody>
      </p:sp>
      <p:sp>
        <p:nvSpPr>
          <p:cNvPr id="6" name="Rectangle 1"/>
          <p:cNvSpPr>
            <a:spLocks noChangeArrowheads="1"/>
          </p:cNvSpPr>
          <p:nvPr/>
        </p:nvSpPr>
        <p:spPr bwMode="auto">
          <a:xfrm>
            <a:off x="2832100" y="142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Arial" charset="0"/>
                <a:cs typeface="Arial" charset="0"/>
              </a:rPr>
              <a:t/>
            </a:r>
            <a:br>
              <a:rPr kumimoji="0" lang="ru-RU" altLang="ru-RU" sz="1800" b="0" i="0" u="none" strike="noStrike" cap="none" normalizeH="0" baseline="0" smtClean="0">
                <a:ln>
                  <a:noFill/>
                </a:ln>
                <a:solidFill>
                  <a:schemeClr val="tx1"/>
                </a:solidFill>
                <a:effectLst/>
                <a:latin typeface="Arial" charset="0"/>
                <a:cs typeface="Arial" charset="0"/>
              </a:rPr>
            </a:br>
            <a:endParaRPr kumimoji="0" lang="ru-RU" altLang="ru-RU" sz="1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Arial" charset="0"/>
                <a:cs typeface="Arial" charset="0"/>
              </a:rPr>
              <a:t/>
            </a:r>
            <a:br>
              <a:rPr kumimoji="0" lang="ru-RU" altLang="ru-RU" sz="1800" b="0" i="0" u="none" strike="noStrike" cap="none" normalizeH="0" baseline="0" smtClean="0">
                <a:ln>
                  <a:noFill/>
                </a:ln>
                <a:solidFill>
                  <a:schemeClr val="tx1"/>
                </a:solidFill>
                <a:effectLst/>
                <a:latin typeface="Arial" charset="0"/>
                <a:cs typeface="Arial" charset="0"/>
              </a:rPr>
            </a:br>
            <a:endParaRPr kumimoji="0" lang="ru-RU" altLang="ru-RU" sz="1800" b="0" i="0" u="none" strike="noStrike" cap="none" normalizeH="0" baseline="0" smtClean="0">
              <a:ln>
                <a:noFill/>
              </a:ln>
              <a:solidFill>
                <a:schemeClr val="tx1"/>
              </a:solidFill>
              <a:effectLst/>
              <a:latin typeface="Arial" charset="0"/>
              <a:cs typeface="Arial"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587556838"/>
              </p:ext>
            </p:extLst>
          </p:nvPr>
        </p:nvGraphicFramePr>
        <p:xfrm>
          <a:off x="338664" y="1513798"/>
          <a:ext cx="8400288" cy="5173878"/>
        </p:xfrm>
        <a:graphic>
          <a:graphicData uri="http://schemas.openxmlformats.org/drawingml/2006/table">
            <a:tbl>
              <a:tblPr>
                <a:tableStyleId>{284E427A-3D55-4303-BF80-6455036E1DE7}</a:tableStyleId>
              </a:tblPr>
              <a:tblGrid>
                <a:gridCol w="4928280"/>
                <a:gridCol w="1280160"/>
                <a:gridCol w="2191848"/>
              </a:tblGrid>
              <a:tr h="326046">
                <a:tc>
                  <a:txBody>
                    <a:bodyPr/>
                    <a:lstStyle/>
                    <a:p>
                      <a:pPr algn="ctr" rtl="0"/>
                      <a:r>
                        <a:rPr lang="ru-RU" sz="1600" b="1" dirty="0">
                          <a:solidFill>
                            <a:srgbClr val="23AE8B"/>
                          </a:solidFill>
                          <a:effectLst/>
                        </a:rPr>
                        <a:t>Характеристика </a:t>
                      </a:r>
                    </a:p>
                  </a:txBody>
                  <a:tcPr marL="13816" marR="13816" marT="13816" marB="13816"/>
                </a:tc>
                <a:tc>
                  <a:txBody>
                    <a:bodyPr/>
                    <a:lstStyle/>
                    <a:p>
                      <a:pPr algn="ctr" rtl="0"/>
                      <a:r>
                        <a:rPr lang="ru-RU" sz="1600" b="1" dirty="0">
                          <a:solidFill>
                            <a:srgbClr val="23AE8B"/>
                          </a:solidFill>
                          <a:effectLst/>
                        </a:rPr>
                        <a:t>Оценка </a:t>
                      </a:r>
                    </a:p>
                    <a:p>
                      <a:pPr algn="ctr" rtl="0"/>
                      <a:r>
                        <a:rPr lang="ru-RU" sz="1600" b="1" dirty="0">
                          <a:solidFill>
                            <a:srgbClr val="23AE8B"/>
                          </a:solidFill>
                          <a:effectLst/>
                        </a:rPr>
                        <a:t>(0-3 балла)</a:t>
                      </a:r>
                    </a:p>
                  </a:txBody>
                  <a:tcPr marL="13816" marR="13816" marT="13816" marB="13816"/>
                </a:tc>
                <a:tc>
                  <a:txBody>
                    <a:bodyPr/>
                    <a:lstStyle/>
                    <a:p>
                      <a:pPr algn="ctr" rtl="0"/>
                      <a:r>
                        <a:rPr lang="ru-RU" sz="1600" b="1">
                          <a:solidFill>
                            <a:srgbClr val="23AE8B"/>
                          </a:solidFill>
                          <a:effectLst/>
                        </a:rPr>
                        <a:t>Комментарии (объяснение)</a:t>
                      </a:r>
                    </a:p>
                  </a:txBody>
                  <a:tcPr marL="13816" marR="13816" marT="13816" marB="13816"/>
                </a:tc>
              </a:tr>
              <a:tr h="624461">
                <a:tc>
                  <a:txBody>
                    <a:bodyPr/>
                    <a:lstStyle/>
                    <a:p>
                      <a:pPr rtl="0"/>
                      <a:r>
                        <a:rPr lang="ru-RU" sz="1600" b="1" dirty="0">
                          <a:solidFill>
                            <a:srgbClr val="23AE8B"/>
                          </a:solidFill>
                          <a:effectLst/>
                        </a:rPr>
                        <a:t>1.Задача, поставленная вне предметной области и решаемая с помощью предметных знаний, например, по математике</a:t>
                      </a:r>
                    </a:p>
                  </a:txBody>
                  <a:tcPr marL="13816" marR="13816" marT="13816" marB="13816"/>
                </a:tc>
                <a:tc>
                  <a:txBody>
                    <a:bodyPr/>
                    <a:lstStyle/>
                    <a:p>
                      <a:pPr rtl="0"/>
                      <a:r>
                        <a:rPr lang="ru-RU" sz="1600" b="1" dirty="0">
                          <a:solidFill>
                            <a:srgbClr val="23AE8B"/>
                          </a:solidFill>
                          <a:effectLst/>
                        </a:rPr>
                        <a:t/>
                      </a:r>
                      <a:br>
                        <a:rPr lang="ru-RU" sz="1600" b="1" dirty="0">
                          <a:solidFill>
                            <a:srgbClr val="23AE8B"/>
                          </a:solidFill>
                          <a:effectLst/>
                        </a:rPr>
                      </a:br>
                      <a:endParaRPr lang="ru-RU" sz="1600" b="1" dirty="0">
                        <a:solidFill>
                          <a:srgbClr val="23AE8B"/>
                        </a:solidFill>
                        <a:effectLst/>
                      </a:endParaRPr>
                    </a:p>
                  </a:txBody>
                  <a:tcPr marL="13816" marR="13816" marT="13816" marB="13816"/>
                </a:tc>
                <a:tc>
                  <a:txBody>
                    <a:bodyPr/>
                    <a:lstStyle/>
                    <a:p>
                      <a:pPr rtl="0"/>
                      <a:r>
                        <a:rPr lang="ru-RU" sz="1600" b="1" dirty="0">
                          <a:solidFill>
                            <a:srgbClr val="23AE8B"/>
                          </a:solidFill>
                          <a:effectLst/>
                        </a:rPr>
                        <a:t/>
                      </a:r>
                      <a:br>
                        <a:rPr lang="ru-RU" sz="1600" b="1" dirty="0">
                          <a:solidFill>
                            <a:srgbClr val="23AE8B"/>
                          </a:solidFill>
                          <a:effectLst/>
                        </a:rPr>
                      </a:br>
                      <a:endParaRPr lang="ru-RU" sz="1600" b="1" dirty="0">
                        <a:solidFill>
                          <a:srgbClr val="23AE8B"/>
                        </a:solidFill>
                        <a:effectLst/>
                      </a:endParaRPr>
                    </a:p>
                  </a:txBody>
                  <a:tcPr marL="13816" marR="13816" marT="13816" marB="13816"/>
                </a:tc>
              </a:tr>
              <a:tr h="524990">
                <a:tc>
                  <a:txBody>
                    <a:bodyPr/>
                    <a:lstStyle/>
                    <a:p>
                      <a:pPr rtl="0"/>
                      <a:r>
                        <a:rPr lang="ru-RU" sz="1600" b="1">
                          <a:solidFill>
                            <a:srgbClr val="23AE8B"/>
                          </a:solidFill>
                          <a:effectLst/>
                        </a:rPr>
                        <a:t>2. В каждом из заданий описываются жизненная ситуация, как правило, близкая понятная учащемуся</a:t>
                      </a:r>
                    </a:p>
                  </a:txBody>
                  <a:tcPr marL="13816" marR="13816" marT="13816" marB="13816"/>
                </a:tc>
                <a:tc>
                  <a:txBody>
                    <a:bodyPr/>
                    <a:lstStyle/>
                    <a:p>
                      <a:pPr rtl="0"/>
                      <a:r>
                        <a:rPr lang="ru-RU" sz="1600" b="1">
                          <a:solidFill>
                            <a:srgbClr val="23AE8B"/>
                          </a:solidFill>
                          <a:effectLst/>
                        </a:rPr>
                        <a:t/>
                      </a:r>
                      <a:br>
                        <a:rPr lang="ru-RU" sz="1600" b="1">
                          <a:solidFill>
                            <a:srgbClr val="23AE8B"/>
                          </a:solidFill>
                          <a:effectLst/>
                        </a:rPr>
                      </a:br>
                      <a:endParaRPr lang="ru-RU" sz="1600" b="1">
                        <a:solidFill>
                          <a:srgbClr val="23AE8B"/>
                        </a:solidFill>
                        <a:effectLst/>
                      </a:endParaRPr>
                    </a:p>
                  </a:txBody>
                  <a:tcPr marL="13816" marR="13816" marT="13816" marB="13816"/>
                </a:tc>
                <a:tc>
                  <a:txBody>
                    <a:bodyPr/>
                    <a:lstStyle/>
                    <a:p>
                      <a:pPr rtl="0"/>
                      <a:r>
                        <a:rPr lang="ru-RU" sz="1600" b="1" dirty="0">
                          <a:solidFill>
                            <a:srgbClr val="23AE8B"/>
                          </a:solidFill>
                          <a:effectLst/>
                        </a:rPr>
                        <a:t/>
                      </a:r>
                      <a:br>
                        <a:rPr lang="ru-RU" sz="1600" b="1" dirty="0">
                          <a:solidFill>
                            <a:srgbClr val="23AE8B"/>
                          </a:solidFill>
                          <a:effectLst/>
                        </a:rPr>
                      </a:br>
                      <a:endParaRPr lang="ru-RU" sz="1600" b="1" dirty="0">
                        <a:solidFill>
                          <a:srgbClr val="23AE8B"/>
                        </a:solidFill>
                        <a:effectLst/>
                      </a:endParaRPr>
                    </a:p>
                  </a:txBody>
                  <a:tcPr marL="13816" marR="13816" marT="13816" marB="13816"/>
                </a:tc>
              </a:tr>
              <a:tr h="524990">
                <a:tc>
                  <a:txBody>
                    <a:bodyPr/>
                    <a:lstStyle/>
                    <a:p>
                      <a:pPr rtl="0"/>
                      <a:r>
                        <a:rPr lang="ru-RU" sz="1600" b="1">
                          <a:solidFill>
                            <a:srgbClr val="23AE8B"/>
                          </a:solidFill>
                          <a:effectLst/>
                        </a:rPr>
                        <a:t>3. Контекст заданий близок к проблемным ситуациям, возникающим в повседневной жизни</a:t>
                      </a:r>
                    </a:p>
                  </a:txBody>
                  <a:tcPr marL="13816" marR="13816" marT="13816" marB="13816"/>
                </a:tc>
                <a:tc>
                  <a:txBody>
                    <a:bodyPr/>
                    <a:lstStyle/>
                    <a:p>
                      <a:pPr rtl="0"/>
                      <a:r>
                        <a:rPr lang="ru-RU" sz="1600" b="1">
                          <a:solidFill>
                            <a:srgbClr val="23AE8B"/>
                          </a:solidFill>
                          <a:effectLst/>
                        </a:rPr>
                        <a:t/>
                      </a:r>
                      <a:br>
                        <a:rPr lang="ru-RU" sz="1600" b="1">
                          <a:solidFill>
                            <a:srgbClr val="23AE8B"/>
                          </a:solidFill>
                          <a:effectLst/>
                        </a:rPr>
                      </a:br>
                      <a:endParaRPr lang="ru-RU" sz="1600" b="1">
                        <a:solidFill>
                          <a:srgbClr val="23AE8B"/>
                        </a:solidFill>
                        <a:effectLst/>
                      </a:endParaRPr>
                    </a:p>
                  </a:txBody>
                  <a:tcPr marL="13816" marR="13816" marT="13816" marB="13816"/>
                </a:tc>
                <a:tc>
                  <a:txBody>
                    <a:bodyPr/>
                    <a:lstStyle/>
                    <a:p>
                      <a:pPr rtl="0"/>
                      <a:r>
                        <a:rPr lang="ru-RU" sz="1600" b="1" dirty="0">
                          <a:solidFill>
                            <a:srgbClr val="23AE8B"/>
                          </a:solidFill>
                          <a:effectLst/>
                        </a:rPr>
                        <a:t/>
                      </a:r>
                      <a:br>
                        <a:rPr lang="ru-RU" sz="1600" b="1" dirty="0">
                          <a:solidFill>
                            <a:srgbClr val="23AE8B"/>
                          </a:solidFill>
                          <a:effectLst/>
                        </a:rPr>
                      </a:br>
                      <a:endParaRPr lang="ru-RU" sz="1600" b="1" dirty="0">
                        <a:solidFill>
                          <a:srgbClr val="23AE8B"/>
                        </a:solidFill>
                        <a:effectLst/>
                      </a:endParaRPr>
                    </a:p>
                  </a:txBody>
                  <a:tcPr marL="13816" marR="13816" marT="13816" marB="13816"/>
                </a:tc>
              </a:tr>
              <a:tr h="326046">
                <a:tc>
                  <a:txBody>
                    <a:bodyPr/>
                    <a:lstStyle/>
                    <a:p>
                      <a:pPr rtl="0"/>
                      <a:r>
                        <a:rPr lang="ru-RU" sz="1600" b="1">
                          <a:solidFill>
                            <a:srgbClr val="23AE8B"/>
                          </a:solidFill>
                          <a:effectLst/>
                        </a:rPr>
                        <a:t>4. Ситуация требует осознанного выбора модели поведения</a:t>
                      </a:r>
                    </a:p>
                  </a:txBody>
                  <a:tcPr marL="13816" marR="13816" marT="13816" marB="13816"/>
                </a:tc>
                <a:tc>
                  <a:txBody>
                    <a:bodyPr/>
                    <a:lstStyle/>
                    <a:p>
                      <a:pPr rtl="0"/>
                      <a:r>
                        <a:rPr lang="ru-RU" sz="1600" b="1">
                          <a:solidFill>
                            <a:srgbClr val="23AE8B"/>
                          </a:solidFill>
                          <a:effectLst/>
                        </a:rPr>
                        <a:t/>
                      </a:r>
                      <a:br>
                        <a:rPr lang="ru-RU" sz="1600" b="1">
                          <a:solidFill>
                            <a:srgbClr val="23AE8B"/>
                          </a:solidFill>
                          <a:effectLst/>
                        </a:rPr>
                      </a:br>
                      <a:endParaRPr lang="ru-RU" sz="1600" b="1">
                        <a:solidFill>
                          <a:srgbClr val="23AE8B"/>
                        </a:solidFill>
                        <a:effectLst/>
                      </a:endParaRPr>
                    </a:p>
                  </a:txBody>
                  <a:tcPr marL="13816" marR="13816" marT="13816" marB="13816"/>
                </a:tc>
                <a:tc>
                  <a:txBody>
                    <a:bodyPr/>
                    <a:lstStyle/>
                    <a:p>
                      <a:pPr rtl="0"/>
                      <a:r>
                        <a:rPr lang="ru-RU" sz="1600" b="1" dirty="0">
                          <a:solidFill>
                            <a:srgbClr val="23AE8B"/>
                          </a:solidFill>
                          <a:effectLst/>
                        </a:rPr>
                        <a:t/>
                      </a:r>
                      <a:br>
                        <a:rPr lang="ru-RU" sz="1600" b="1" dirty="0">
                          <a:solidFill>
                            <a:srgbClr val="23AE8B"/>
                          </a:solidFill>
                          <a:effectLst/>
                        </a:rPr>
                      </a:br>
                      <a:endParaRPr lang="ru-RU" sz="1600" b="1" dirty="0">
                        <a:solidFill>
                          <a:srgbClr val="23AE8B"/>
                        </a:solidFill>
                        <a:effectLst/>
                      </a:endParaRPr>
                    </a:p>
                  </a:txBody>
                  <a:tcPr marL="13816" marR="13816" marT="13816" marB="13816"/>
                </a:tc>
              </a:tr>
              <a:tr h="425518">
                <a:tc>
                  <a:txBody>
                    <a:bodyPr/>
                    <a:lstStyle/>
                    <a:p>
                      <a:pPr rtl="0"/>
                      <a:r>
                        <a:rPr lang="ru-RU" sz="1600" b="1">
                          <a:solidFill>
                            <a:srgbClr val="23AE8B"/>
                          </a:solidFill>
                          <a:effectLst/>
                        </a:rPr>
                        <a:t>5. Вопросы изложены простым, ясным языком и, как правило, немногословны</a:t>
                      </a:r>
                    </a:p>
                  </a:txBody>
                  <a:tcPr marL="13816" marR="13816" marT="13816" marB="13816"/>
                </a:tc>
                <a:tc>
                  <a:txBody>
                    <a:bodyPr/>
                    <a:lstStyle/>
                    <a:p>
                      <a:pPr rtl="0"/>
                      <a:r>
                        <a:rPr lang="ru-RU" sz="1600" b="1">
                          <a:solidFill>
                            <a:srgbClr val="23AE8B"/>
                          </a:solidFill>
                          <a:effectLst/>
                        </a:rPr>
                        <a:t/>
                      </a:r>
                      <a:br>
                        <a:rPr lang="ru-RU" sz="1600" b="1">
                          <a:solidFill>
                            <a:srgbClr val="23AE8B"/>
                          </a:solidFill>
                          <a:effectLst/>
                        </a:rPr>
                      </a:br>
                      <a:endParaRPr lang="ru-RU" sz="1600" b="1">
                        <a:solidFill>
                          <a:srgbClr val="23AE8B"/>
                        </a:solidFill>
                        <a:effectLst/>
                      </a:endParaRPr>
                    </a:p>
                  </a:txBody>
                  <a:tcPr marL="13816" marR="13816" marT="13816" marB="13816"/>
                </a:tc>
                <a:tc>
                  <a:txBody>
                    <a:bodyPr/>
                    <a:lstStyle/>
                    <a:p>
                      <a:pPr rtl="0"/>
                      <a:r>
                        <a:rPr lang="ru-RU" sz="1600" b="1" dirty="0">
                          <a:solidFill>
                            <a:srgbClr val="23AE8B"/>
                          </a:solidFill>
                          <a:effectLst/>
                        </a:rPr>
                        <a:t/>
                      </a:r>
                      <a:br>
                        <a:rPr lang="ru-RU" sz="1600" b="1" dirty="0">
                          <a:solidFill>
                            <a:srgbClr val="23AE8B"/>
                          </a:solidFill>
                          <a:effectLst/>
                        </a:rPr>
                      </a:br>
                      <a:endParaRPr lang="ru-RU" sz="1600" b="1" dirty="0">
                        <a:solidFill>
                          <a:srgbClr val="23AE8B"/>
                        </a:solidFill>
                        <a:effectLst/>
                      </a:endParaRPr>
                    </a:p>
                  </a:txBody>
                  <a:tcPr marL="13816" marR="13816" marT="13816" marB="13816"/>
                </a:tc>
              </a:tr>
              <a:tr h="524990">
                <a:tc>
                  <a:txBody>
                    <a:bodyPr/>
                    <a:lstStyle/>
                    <a:p>
                      <a:pPr rtl="0"/>
                      <a:r>
                        <a:rPr lang="ru-RU" sz="1600" b="1">
                          <a:solidFill>
                            <a:srgbClr val="23AE8B"/>
                          </a:solidFill>
                          <a:effectLst/>
                        </a:rPr>
                        <a:t>6. Требуют перевода с обыденного языка на язык предметной области (математики, физики и др.); </a:t>
                      </a:r>
                    </a:p>
                  </a:txBody>
                  <a:tcPr marL="13816" marR="13816" marT="13816" marB="13816"/>
                </a:tc>
                <a:tc>
                  <a:txBody>
                    <a:bodyPr/>
                    <a:lstStyle/>
                    <a:p>
                      <a:pPr rtl="0"/>
                      <a:r>
                        <a:rPr lang="ru-RU" sz="1600" b="1">
                          <a:solidFill>
                            <a:srgbClr val="23AE8B"/>
                          </a:solidFill>
                          <a:effectLst/>
                        </a:rPr>
                        <a:t/>
                      </a:r>
                      <a:br>
                        <a:rPr lang="ru-RU" sz="1600" b="1">
                          <a:solidFill>
                            <a:srgbClr val="23AE8B"/>
                          </a:solidFill>
                          <a:effectLst/>
                        </a:rPr>
                      </a:br>
                      <a:endParaRPr lang="ru-RU" sz="1600" b="1">
                        <a:solidFill>
                          <a:srgbClr val="23AE8B"/>
                        </a:solidFill>
                        <a:effectLst/>
                      </a:endParaRPr>
                    </a:p>
                  </a:txBody>
                  <a:tcPr marL="13816" marR="13816" marT="13816" marB="13816"/>
                </a:tc>
                <a:tc>
                  <a:txBody>
                    <a:bodyPr/>
                    <a:lstStyle/>
                    <a:p>
                      <a:pPr rtl="0"/>
                      <a:r>
                        <a:rPr lang="ru-RU" sz="1600" b="1" dirty="0">
                          <a:solidFill>
                            <a:srgbClr val="23AE8B"/>
                          </a:solidFill>
                          <a:effectLst/>
                        </a:rPr>
                        <a:t/>
                      </a:r>
                      <a:br>
                        <a:rPr lang="ru-RU" sz="1600" b="1" dirty="0">
                          <a:solidFill>
                            <a:srgbClr val="23AE8B"/>
                          </a:solidFill>
                          <a:effectLst/>
                        </a:rPr>
                      </a:br>
                      <a:endParaRPr lang="ru-RU" sz="1600" b="1" dirty="0">
                        <a:solidFill>
                          <a:srgbClr val="23AE8B"/>
                        </a:solidFill>
                        <a:effectLst/>
                      </a:endParaRPr>
                    </a:p>
                  </a:txBody>
                  <a:tcPr marL="13816" marR="13816" marT="13816" marB="13816"/>
                </a:tc>
              </a:tr>
              <a:tr h="1022348">
                <a:tc>
                  <a:txBody>
                    <a:bodyPr/>
                    <a:lstStyle/>
                    <a:p>
                      <a:pPr rtl="0"/>
                      <a:r>
                        <a:rPr lang="ru-RU" sz="1600" b="1">
                          <a:solidFill>
                            <a:srgbClr val="23AE8B"/>
                          </a:solidFill>
                          <a:effectLst/>
                        </a:rPr>
                        <a:t>7. Используются иллюстрации: рисунки, таблицы.</a:t>
                      </a:r>
                    </a:p>
                    <a:p>
                      <a:pPr rtl="0"/>
                      <a:r>
                        <a:rPr lang="ru-RU" sz="1600" b="1">
                          <a:solidFill>
                            <a:srgbClr val="23AE8B"/>
                          </a:solidFill>
                          <a:effectLst/>
                        </a:rPr>
                        <a:t>Необходимо сообщить, что данные особенности и будут критериями оценки качества задания, то есть своего рода требования к результату.</a:t>
                      </a:r>
                    </a:p>
                  </a:txBody>
                  <a:tcPr marL="13816" marR="13816" marT="13816" marB="13816"/>
                </a:tc>
                <a:tc>
                  <a:txBody>
                    <a:bodyPr/>
                    <a:lstStyle/>
                    <a:p>
                      <a:pPr rtl="0"/>
                      <a:r>
                        <a:rPr lang="ru-RU" sz="1600" b="1">
                          <a:solidFill>
                            <a:srgbClr val="23AE8B"/>
                          </a:solidFill>
                          <a:effectLst/>
                        </a:rPr>
                        <a:t/>
                      </a:r>
                      <a:br>
                        <a:rPr lang="ru-RU" sz="1600" b="1">
                          <a:solidFill>
                            <a:srgbClr val="23AE8B"/>
                          </a:solidFill>
                          <a:effectLst/>
                        </a:rPr>
                      </a:br>
                      <a:endParaRPr lang="ru-RU" sz="1600" b="1">
                        <a:solidFill>
                          <a:srgbClr val="23AE8B"/>
                        </a:solidFill>
                        <a:effectLst/>
                      </a:endParaRPr>
                    </a:p>
                  </a:txBody>
                  <a:tcPr marL="13816" marR="13816" marT="13816" marB="13816"/>
                </a:tc>
                <a:tc>
                  <a:txBody>
                    <a:bodyPr/>
                    <a:lstStyle/>
                    <a:p>
                      <a:pPr rtl="0"/>
                      <a:r>
                        <a:rPr lang="ru-RU" sz="1600" b="1" dirty="0">
                          <a:solidFill>
                            <a:srgbClr val="23AE8B"/>
                          </a:solidFill>
                          <a:effectLst/>
                        </a:rPr>
                        <a:t/>
                      </a:r>
                      <a:br>
                        <a:rPr lang="ru-RU" sz="1600" b="1" dirty="0">
                          <a:solidFill>
                            <a:srgbClr val="23AE8B"/>
                          </a:solidFill>
                          <a:effectLst/>
                        </a:rPr>
                      </a:br>
                      <a:endParaRPr lang="ru-RU" sz="1600" b="1" dirty="0">
                        <a:solidFill>
                          <a:srgbClr val="23AE8B"/>
                        </a:solidFill>
                        <a:effectLst/>
                      </a:endParaRPr>
                    </a:p>
                  </a:txBody>
                  <a:tcPr marL="13816" marR="13816" marT="13816" marB="13816"/>
                </a:tc>
              </a:tr>
              <a:tr h="226574">
                <a:tc>
                  <a:txBody>
                    <a:bodyPr/>
                    <a:lstStyle/>
                    <a:p>
                      <a:pPr rtl="0"/>
                      <a:r>
                        <a:rPr lang="ru-RU" sz="1600" b="1" dirty="0">
                          <a:solidFill>
                            <a:srgbClr val="23AE8B"/>
                          </a:solidFill>
                          <a:effectLst/>
                        </a:rPr>
                        <a:t>Итого </a:t>
                      </a:r>
                    </a:p>
                  </a:txBody>
                  <a:tcPr marL="13816" marR="13816" marT="13816" marB="13816"/>
                </a:tc>
                <a:tc>
                  <a:txBody>
                    <a:bodyPr/>
                    <a:lstStyle/>
                    <a:p>
                      <a:pPr rtl="0"/>
                      <a:endParaRPr lang="en-US" sz="1600" b="1" dirty="0">
                        <a:solidFill>
                          <a:srgbClr val="23AE8B"/>
                        </a:solidFill>
                        <a:effectLst/>
                      </a:endParaRPr>
                    </a:p>
                  </a:txBody>
                  <a:tcPr marL="13816" marR="13816" marT="13816" marB="13816"/>
                </a:tc>
                <a:tc>
                  <a:txBody>
                    <a:bodyPr/>
                    <a:lstStyle/>
                    <a:p>
                      <a:pPr rtl="0"/>
                      <a:endParaRPr lang="en-US" sz="1600" b="1" dirty="0">
                        <a:solidFill>
                          <a:srgbClr val="23AE8B"/>
                        </a:solidFill>
                        <a:effectLst/>
                      </a:endParaRPr>
                    </a:p>
                  </a:txBody>
                  <a:tcPr marL="13816" marR="13816" marT="13816" marB="13816"/>
                </a:tc>
              </a:tr>
            </a:tbl>
          </a:graphicData>
        </a:graphic>
      </p:graphicFrame>
    </p:spTree>
    <p:extLst>
      <p:ext uri="{BB962C8B-B14F-4D97-AF65-F5344CB8AC3E}">
        <p14:creationId xmlns:p14="http://schemas.microsoft.com/office/powerpoint/2010/main" val="2886732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 y="767475"/>
            <a:ext cx="8840626" cy="1353933"/>
          </a:xfrm>
        </p:spPr>
        <p:txBody>
          <a:bodyPr/>
          <a:lstStyle/>
          <a:p>
            <a:pPr>
              <a:lnSpc>
                <a:spcPct val="115000"/>
              </a:lnSpc>
            </a:pPr>
            <a:r>
              <a:rPr lang="ru-RU" sz="2000" dirty="0" smtClean="0">
                <a:solidFill>
                  <a:srgbClr val="E25F5A"/>
                </a:solidFill>
              </a:rPr>
              <a:t>2.1</a:t>
            </a:r>
            <a:r>
              <a:rPr lang="ru-RU" sz="2000" u="sng" dirty="0">
                <a:solidFill>
                  <a:srgbClr val="E25F5A"/>
                </a:solidFill>
              </a:rPr>
              <a:t>. Методические рекомендации по проведению </a:t>
            </a:r>
            <a:r>
              <a:rPr lang="ru-RU" sz="2000" u="sng" dirty="0" smtClean="0">
                <a:solidFill>
                  <a:srgbClr val="E25F5A"/>
                </a:solidFill>
              </a:rPr>
              <a:t>практикума «</a:t>
            </a:r>
            <a:r>
              <a:rPr lang="ru-RU" sz="2000" u="sng" dirty="0">
                <a:solidFill>
                  <a:srgbClr val="E25F5A"/>
                </a:solidFill>
              </a:rPr>
              <a:t>Составление задания для мониторинга функциональной финансовой грамотности при изучении учебного предмета или нескольких предметов (по выбору слушателя)» (80 мин.).</a:t>
            </a:r>
            <a:r>
              <a:rPr lang="ru-RU" sz="2000" dirty="0">
                <a:solidFill>
                  <a:srgbClr val="E25F5A"/>
                </a:solidFill>
              </a:rPr>
              <a:t/>
            </a:r>
            <a:br>
              <a:rPr lang="ru-RU" sz="2000" dirty="0">
                <a:solidFill>
                  <a:srgbClr val="E25F5A"/>
                </a:solidFill>
              </a:rPr>
            </a:br>
            <a:endParaRPr lang="ru-RU" sz="2000" dirty="0">
              <a:solidFill>
                <a:srgbClr val="E25F5A"/>
              </a:solidFill>
            </a:endParaRPr>
          </a:p>
        </p:txBody>
      </p:sp>
      <p:sp>
        <p:nvSpPr>
          <p:cNvPr id="3" name="Объект 2"/>
          <p:cNvSpPr>
            <a:spLocks noGrp="1"/>
          </p:cNvSpPr>
          <p:nvPr>
            <p:ph idx="1"/>
          </p:nvPr>
        </p:nvSpPr>
        <p:spPr>
          <a:xfrm>
            <a:off x="309419" y="2584704"/>
            <a:ext cx="8653127" cy="3639258"/>
          </a:xfrm>
        </p:spPr>
        <p:txBody>
          <a:bodyPr/>
          <a:lstStyle/>
          <a:p>
            <a:pPr marL="0" indent="0" algn="ctr">
              <a:buNone/>
            </a:pPr>
            <a:r>
              <a:rPr lang="ru-RU" sz="2400" b="1" dirty="0" smtClean="0">
                <a:solidFill>
                  <a:srgbClr val="E25F5A"/>
                </a:solidFill>
                <a:latin typeface="Tahoma" panose="020B0604030504040204" pitchFamily="34" charset="0"/>
                <a:ea typeface="Tahoma" panose="020B0604030504040204" pitchFamily="34" charset="0"/>
                <a:cs typeface="Tahoma" panose="020B0604030504040204" pitchFamily="34" charset="0"/>
              </a:rPr>
              <a:t>Конструкция занятия (80 минут)</a:t>
            </a:r>
          </a:p>
          <a:p>
            <a:pPr marL="0" indent="0">
              <a:lnSpc>
                <a:spcPct val="115000"/>
              </a:lnSpc>
              <a:buNone/>
            </a:pPr>
            <a:endParaRPr lang="ru-RU" sz="1800" b="1" u="sng" dirty="0" smtClean="0">
              <a:solidFill>
                <a:srgbClr val="23AE8B"/>
              </a:solidFill>
            </a:endParaRPr>
          </a:p>
          <a:p>
            <a:pPr marL="0" lvl="0" indent="0">
              <a:lnSpc>
                <a:spcPct val="115000"/>
              </a:lnSpc>
              <a:buNone/>
            </a:pPr>
            <a:r>
              <a:rPr lang="ru-RU" sz="2000" b="1" dirty="0" smtClean="0">
                <a:solidFill>
                  <a:srgbClr val="23AE8B"/>
                </a:solidFill>
              </a:rPr>
              <a:t>2.1</a:t>
            </a:r>
            <a:r>
              <a:rPr lang="ru-RU" sz="2000" b="1" dirty="0">
                <a:solidFill>
                  <a:srgbClr val="23AE8B"/>
                </a:solidFill>
              </a:rPr>
              <a:t>. Постановка учебного задания (</a:t>
            </a:r>
            <a:r>
              <a:rPr lang="ru-RU" sz="2000" b="1" dirty="0" smtClean="0">
                <a:solidFill>
                  <a:srgbClr val="23AE8B"/>
                </a:solidFill>
              </a:rPr>
              <a:t>10 </a:t>
            </a:r>
            <a:r>
              <a:rPr lang="ru-RU" sz="2000" b="1" dirty="0">
                <a:solidFill>
                  <a:srgbClr val="23AE8B"/>
                </a:solidFill>
              </a:rPr>
              <a:t>минут).</a:t>
            </a:r>
          </a:p>
          <a:p>
            <a:pPr marL="0" lvl="0" indent="0">
              <a:lnSpc>
                <a:spcPct val="115000"/>
              </a:lnSpc>
              <a:buNone/>
            </a:pPr>
            <a:r>
              <a:rPr lang="ru-RU" sz="2000" b="1" dirty="0">
                <a:solidFill>
                  <a:srgbClr val="23AE8B"/>
                </a:solidFill>
              </a:rPr>
              <a:t>2.2. Работа учебных пар над выполнением учебного задания </a:t>
            </a:r>
            <a:r>
              <a:rPr lang="ru-RU" sz="2000" b="1" dirty="0" smtClean="0">
                <a:solidFill>
                  <a:srgbClr val="23AE8B"/>
                </a:solidFill>
              </a:rPr>
              <a:t>(30 </a:t>
            </a:r>
            <a:r>
              <a:rPr lang="ru-RU" sz="2000" b="1" dirty="0">
                <a:solidFill>
                  <a:srgbClr val="23AE8B"/>
                </a:solidFill>
              </a:rPr>
              <a:t>минут).</a:t>
            </a:r>
          </a:p>
          <a:p>
            <a:pPr marL="0" lvl="0" indent="0">
              <a:lnSpc>
                <a:spcPct val="115000"/>
              </a:lnSpc>
              <a:buNone/>
            </a:pPr>
            <a:r>
              <a:rPr lang="ru-RU" sz="2000" b="1" dirty="0">
                <a:solidFill>
                  <a:srgbClr val="23AE8B"/>
                </a:solidFill>
              </a:rPr>
              <a:t>2.3. Общее обсуждение результатов групповой работы, формулирование выводов </a:t>
            </a:r>
            <a:r>
              <a:rPr lang="ru-RU" sz="2000" b="1" dirty="0" smtClean="0">
                <a:solidFill>
                  <a:srgbClr val="23AE8B"/>
                </a:solidFill>
              </a:rPr>
              <a:t>(40 </a:t>
            </a:r>
            <a:r>
              <a:rPr lang="ru-RU" sz="2000" b="1" dirty="0">
                <a:solidFill>
                  <a:srgbClr val="23AE8B"/>
                </a:solidFill>
              </a:rPr>
              <a:t>минут).</a:t>
            </a:r>
          </a:p>
          <a:p>
            <a:pPr marL="0" indent="0">
              <a:lnSpc>
                <a:spcPct val="115000"/>
              </a:lnSpc>
              <a:buNone/>
            </a:pPr>
            <a:r>
              <a:rPr lang="ru-RU" sz="2000" b="1" dirty="0" smtClean="0">
                <a:solidFill>
                  <a:srgbClr val="4CAF90"/>
                </a:solidFill>
                <a:latin typeface="Tahoma" panose="020B0604030504040204" pitchFamily="34" charset="0"/>
                <a:ea typeface="Tahoma" panose="020B0604030504040204" pitchFamily="34" charset="0"/>
                <a:cs typeface="Tahoma" panose="020B0604030504040204" pitchFamily="34" charset="0"/>
              </a:rPr>
              <a:t>2.4. Рефлексия (10 минут)</a:t>
            </a:r>
            <a:endParaRPr lang="ru-RU" sz="2000" b="1" dirty="0">
              <a:solidFill>
                <a:srgbClr val="4CAF90"/>
              </a:solidFill>
              <a:latin typeface="Tahoma" panose="020B0604030504040204" pitchFamily="34" charset="0"/>
              <a:ea typeface="Tahoma" panose="020B0604030504040204" pitchFamily="34" charset="0"/>
              <a:cs typeface="Tahoma" panose="020B0604030504040204" pitchFamily="34" charset="0"/>
            </a:endParaRPr>
          </a:p>
          <a:p>
            <a:endParaRPr lang="ru-RU" sz="1800" b="1" dirty="0">
              <a:solidFill>
                <a:srgbClr val="4CAF90"/>
              </a:solidFill>
              <a:latin typeface="+mn-lt"/>
            </a:endParaRPr>
          </a:p>
          <a:p>
            <a:endParaRPr lang="ru-RU" sz="1800" b="1" dirty="0">
              <a:solidFill>
                <a:srgbClr val="4CAF90"/>
              </a:solidFill>
              <a:latin typeface="+mn-lt"/>
            </a:endParaRPr>
          </a:p>
        </p:txBody>
      </p:sp>
      <p:sp>
        <p:nvSpPr>
          <p:cNvPr id="5" name="Номер слайда 4"/>
          <p:cNvSpPr>
            <a:spLocks noGrp="1"/>
          </p:cNvSpPr>
          <p:nvPr>
            <p:ph type="sldNum" sz="quarter" idx="4"/>
          </p:nvPr>
        </p:nvSpPr>
        <p:spPr/>
        <p:txBody>
          <a:bodyPr/>
          <a:lstStyle/>
          <a:p>
            <a:fld id="{23D704CE-4D68-584A-838A-AE5576E77FBD}" type="slidenum">
              <a:rPr lang="ru-RU" smtClean="0">
                <a:solidFill>
                  <a:prstClr val="black">
                    <a:tint val="75000"/>
                  </a:prstClr>
                </a:solidFill>
              </a:rPr>
              <a:pPr/>
              <a:t>21</a:t>
            </a:fld>
            <a:endParaRPr lang="ru-RU" dirty="0">
              <a:solidFill>
                <a:prstClr val="black">
                  <a:tint val="75000"/>
                </a:prstClr>
              </a:solidFill>
            </a:endParaRPr>
          </a:p>
        </p:txBody>
      </p:sp>
    </p:spTree>
    <p:extLst>
      <p:ext uri="{BB962C8B-B14F-4D97-AF65-F5344CB8AC3E}">
        <p14:creationId xmlns:p14="http://schemas.microsoft.com/office/powerpoint/2010/main" val="3746575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 y="865633"/>
            <a:ext cx="8753856" cy="438911"/>
          </a:xfrm>
        </p:spPr>
        <p:txBody>
          <a:bodyPr/>
          <a:lstStyle/>
          <a:p>
            <a:pPr algn="ctr">
              <a:lnSpc>
                <a:spcPct val="115000"/>
              </a:lnSpc>
            </a:pPr>
            <a:r>
              <a:rPr lang="ru-RU" sz="2800" dirty="0">
                <a:solidFill>
                  <a:srgbClr val="E25F5A"/>
                </a:solidFill>
              </a:rPr>
              <a:t/>
            </a:r>
            <a:br>
              <a:rPr lang="ru-RU" sz="2800" dirty="0">
                <a:solidFill>
                  <a:srgbClr val="E25F5A"/>
                </a:solidFill>
              </a:rPr>
            </a:br>
            <a:endParaRPr lang="ru-RU" sz="2800" dirty="0">
              <a:solidFill>
                <a:srgbClr val="E25F5A"/>
              </a:solidFill>
            </a:endParaRPr>
          </a:p>
        </p:txBody>
      </p:sp>
      <p:sp>
        <p:nvSpPr>
          <p:cNvPr id="3" name="Объект 2"/>
          <p:cNvSpPr>
            <a:spLocks noGrp="1"/>
          </p:cNvSpPr>
          <p:nvPr>
            <p:ph idx="1"/>
          </p:nvPr>
        </p:nvSpPr>
        <p:spPr>
          <a:xfrm>
            <a:off x="621792" y="1572768"/>
            <a:ext cx="7693152" cy="4974336"/>
          </a:xfrm>
        </p:spPr>
        <p:txBody>
          <a:bodyPr/>
          <a:lstStyle/>
          <a:p>
            <a:pPr marL="0" indent="0" algn="ctr">
              <a:buNone/>
            </a:pPr>
            <a:r>
              <a:rPr lang="ru-RU" sz="2400" b="1" dirty="0" smtClean="0">
                <a:solidFill>
                  <a:srgbClr val="E25F5A"/>
                </a:solidFill>
                <a:latin typeface="Tahoma" panose="020B0604030504040204" pitchFamily="34" charset="0"/>
                <a:ea typeface="Tahoma" panose="020B0604030504040204" pitchFamily="34" charset="0"/>
                <a:cs typeface="Tahoma" panose="020B0604030504040204" pitchFamily="34" charset="0"/>
              </a:rPr>
              <a:t>Задание</a:t>
            </a:r>
          </a:p>
          <a:p>
            <a:pPr marL="0" indent="0" algn="ctr">
              <a:buNone/>
            </a:pPr>
            <a:endParaRPr lang="ru-RU" sz="2400" b="1" dirty="0" smtClean="0">
              <a:solidFill>
                <a:srgbClr val="E25F5A"/>
              </a:solidFill>
              <a:latin typeface="Tahoma" panose="020B0604030504040204" pitchFamily="34" charset="0"/>
              <a:ea typeface="Tahoma" panose="020B0604030504040204" pitchFamily="34" charset="0"/>
              <a:cs typeface="Tahoma" panose="020B0604030504040204" pitchFamily="34" charset="0"/>
            </a:endParaRPr>
          </a:p>
          <a:p>
            <a:pPr marL="0" indent="0" algn="just">
              <a:lnSpc>
                <a:spcPct val="115000"/>
              </a:lnSpc>
              <a:buNone/>
            </a:pPr>
            <a:r>
              <a:rPr lang="ru-RU" sz="1800" b="1" dirty="0" smtClean="0">
                <a:solidFill>
                  <a:srgbClr val="23AE8B"/>
                </a:solidFill>
              </a:rPr>
              <a:t>	Разработать </a:t>
            </a:r>
            <a:r>
              <a:rPr lang="ru-RU" sz="1800" b="1" dirty="0">
                <a:solidFill>
                  <a:srgbClr val="23AE8B"/>
                </a:solidFill>
              </a:rPr>
              <a:t>несколько заданий для мониторинга функциональной финансовой грамотности при изучении учебного предмета или нескольких предметов. Задания должны отвечать требованиям к учебному заданию. При составлении заданий лучше ориентировать слушателей на модель заданий, созданных ИСРО РАО </a:t>
            </a:r>
            <a:endParaRPr lang="ru-RU" sz="1800" b="1" dirty="0" smtClean="0">
              <a:solidFill>
                <a:srgbClr val="23AE8B"/>
              </a:solidFill>
            </a:endParaRPr>
          </a:p>
          <a:p>
            <a:pPr marL="0" indent="0" algn="just">
              <a:lnSpc>
                <a:spcPct val="115000"/>
              </a:lnSpc>
              <a:buNone/>
            </a:pPr>
            <a:r>
              <a:rPr lang="ru-RU" sz="1800" b="1" dirty="0" smtClean="0">
                <a:solidFill>
                  <a:srgbClr val="23AE8B"/>
                </a:solidFill>
              </a:rPr>
              <a:t>(</a:t>
            </a:r>
            <a:r>
              <a:rPr lang="ru-RU" sz="1800" b="1" dirty="0">
                <a:solidFill>
                  <a:srgbClr val="23AE8B"/>
                </a:solidFill>
              </a:rPr>
              <a:t>см. Приложения 3.3 и 3.4).</a:t>
            </a:r>
          </a:p>
          <a:p>
            <a:pPr marL="0" indent="0">
              <a:buNone/>
            </a:pPr>
            <a:endParaRPr lang="ru-RU" sz="1800" b="1" dirty="0">
              <a:solidFill>
                <a:srgbClr val="23AE8B"/>
              </a:solidFill>
            </a:endParaRPr>
          </a:p>
          <a:p>
            <a:endParaRPr lang="ru-RU" sz="1800" b="1" dirty="0">
              <a:solidFill>
                <a:srgbClr val="4CAF90"/>
              </a:solidFill>
              <a:latin typeface="+mn-lt"/>
            </a:endParaRPr>
          </a:p>
          <a:p>
            <a:endParaRPr lang="ru-RU" sz="1800" b="1" dirty="0">
              <a:solidFill>
                <a:srgbClr val="4CAF90"/>
              </a:solidFill>
              <a:latin typeface="+mn-lt"/>
            </a:endParaRPr>
          </a:p>
        </p:txBody>
      </p:sp>
      <p:sp>
        <p:nvSpPr>
          <p:cNvPr id="5" name="Номер слайда 4"/>
          <p:cNvSpPr>
            <a:spLocks noGrp="1"/>
          </p:cNvSpPr>
          <p:nvPr>
            <p:ph type="sldNum" sz="quarter" idx="4"/>
          </p:nvPr>
        </p:nvSpPr>
        <p:spPr/>
        <p:txBody>
          <a:bodyPr/>
          <a:lstStyle/>
          <a:p>
            <a:fld id="{23D704CE-4D68-584A-838A-AE5576E77FBD}" type="slidenum">
              <a:rPr lang="ru-RU" smtClean="0">
                <a:solidFill>
                  <a:prstClr val="black">
                    <a:tint val="75000"/>
                  </a:prstClr>
                </a:solidFill>
              </a:rPr>
              <a:pPr/>
              <a:t>22</a:t>
            </a:fld>
            <a:endParaRPr lang="ru-RU" dirty="0">
              <a:solidFill>
                <a:prstClr val="black">
                  <a:tint val="75000"/>
                </a:prstClr>
              </a:solidFill>
            </a:endParaRPr>
          </a:p>
        </p:txBody>
      </p:sp>
    </p:spTree>
    <p:extLst>
      <p:ext uri="{BB962C8B-B14F-4D97-AF65-F5344CB8AC3E}">
        <p14:creationId xmlns:p14="http://schemas.microsoft.com/office/powerpoint/2010/main" val="15901443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4"/>
          </p:nvPr>
        </p:nvSpPr>
        <p:spPr/>
        <p:txBody>
          <a:bodyPr/>
          <a:lstStyle/>
          <a:p>
            <a:fld id="{23D704CE-4D68-584A-838A-AE5576E77FBD}" type="slidenum">
              <a:rPr lang="ru-RU" smtClean="0">
                <a:solidFill>
                  <a:prstClr val="black">
                    <a:tint val="75000"/>
                  </a:prstClr>
                </a:solidFill>
              </a:rPr>
              <a:pPr/>
              <a:t>23</a:t>
            </a:fld>
            <a:endParaRPr lang="ru-RU" dirty="0">
              <a:solidFill>
                <a:prstClr val="black">
                  <a:tint val="75000"/>
                </a:prstClr>
              </a:solidFill>
            </a:endParaRPr>
          </a:p>
        </p:txBody>
      </p:sp>
      <p:sp>
        <p:nvSpPr>
          <p:cNvPr id="5" name="Прямоугольник 4"/>
          <p:cNvSpPr/>
          <p:nvPr/>
        </p:nvSpPr>
        <p:spPr>
          <a:xfrm>
            <a:off x="338663" y="740664"/>
            <a:ext cx="8400288" cy="910336"/>
          </a:xfrm>
          <a:prstGeom prst="rect">
            <a:avLst/>
          </a:prstGeom>
          <a:solidFill>
            <a:schemeClr val="bg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15000"/>
              </a:lnSpc>
            </a:pPr>
            <a:r>
              <a:rPr lang="ru-RU" b="1" dirty="0" smtClean="0">
                <a:solidFill>
                  <a:srgbClr val="E25F5A"/>
                </a:solidFill>
              </a:rPr>
              <a:t>Таблица </a:t>
            </a:r>
            <a:r>
              <a:rPr lang="ru-RU" b="1" dirty="0" smtClean="0">
                <a:solidFill>
                  <a:srgbClr val="E25F5A"/>
                </a:solidFill>
              </a:rPr>
              <a:t>4.4. Форма для конструирования заданий для </a:t>
            </a:r>
          </a:p>
          <a:p>
            <a:pPr algn="ctr">
              <a:lnSpc>
                <a:spcPct val="115000"/>
              </a:lnSpc>
            </a:pPr>
            <a:r>
              <a:rPr lang="ru-RU" b="1" dirty="0" smtClean="0">
                <a:solidFill>
                  <a:srgbClr val="E25F5A"/>
                </a:solidFill>
              </a:rPr>
              <a:t>общеобразовательного предмета</a:t>
            </a:r>
            <a:endParaRPr lang="ru-RU" b="1" dirty="0">
              <a:solidFill>
                <a:srgbClr val="E25F5A"/>
              </a:solidFill>
            </a:endParaRPr>
          </a:p>
        </p:txBody>
      </p:sp>
      <p:sp>
        <p:nvSpPr>
          <p:cNvPr id="6" name="Rectangle 1"/>
          <p:cNvSpPr>
            <a:spLocks noChangeArrowheads="1"/>
          </p:cNvSpPr>
          <p:nvPr/>
        </p:nvSpPr>
        <p:spPr bwMode="auto">
          <a:xfrm>
            <a:off x="2832100" y="142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fontAlgn="base">
              <a:spcBef>
                <a:spcPct val="0"/>
              </a:spcBef>
              <a:spcAft>
                <a:spcPct val="0"/>
              </a:spcAft>
            </a:pPr>
            <a:r>
              <a:rPr lang="ru-RU" altLang="ru-RU" smtClean="0">
                <a:solidFill>
                  <a:prstClr val="black"/>
                </a:solidFill>
                <a:latin typeface="Arial" charset="0"/>
                <a:cs typeface="Arial" charset="0"/>
              </a:rPr>
              <a:t/>
            </a:r>
            <a:br>
              <a:rPr lang="ru-RU" altLang="ru-RU" smtClean="0">
                <a:solidFill>
                  <a:prstClr val="black"/>
                </a:solidFill>
                <a:latin typeface="Arial" charset="0"/>
                <a:cs typeface="Arial" charset="0"/>
              </a:rPr>
            </a:br>
            <a:endParaRPr lang="ru-RU" altLang="ru-RU" smtClean="0">
              <a:solidFill>
                <a:prstClr val="black"/>
              </a:solidFill>
              <a:latin typeface="Arial" charset="0"/>
              <a:cs typeface="Arial" charset="0"/>
            </a:endParaRPr>
          </a:p>
          <a:p>
            <a:pPr defTabSz="914400" eaLnBrk="0" fontAlgn="base" hangingPunct="0">
              <a:spcBef>
                <a:spcPct val="0"/>
              </a:spcBef>
              <a:spcAft>
                <a:spcPct val="0"/>
              </a:spcAft>
            </a:pPr>
            <a:r>
              <a:rPr lang="ru-RU" altLang="ru-RU" smtClean="0">
                <a:solidFill>
                  <a:prstClr val="black"/>
                </a:solidFill>
                <a:latin typeface="Arial" charset="0"/>
                <a:cs typeface="Arial" charset="0"/>
              </a:rPr>
              <a:t/>
            </a:r>
            <a:br>
              <a:rPr lang="ru-RU" altLang="ru-RU" smtClean="0">
                <a:solidFill>
                  <a:prstClr val="black"/>
                </a:solidFill>
                <a:latin typeface="Arial" charset="0"/>
                <a:cs typeface="Arial" charset="0"/>
              </a:rPr>
            </a:br>
            <a:endParaRPr lang="ru-RU" altLang="ru-RU" smtClean="0">
              <a:solidFill>
                <a:prstClr val="black"/>
              </a:solidFill>
              <a:latin typeface="Arial" charset="0"/>
              <a:cs typeface="Arial" charset="0"/>
            </a:endParaRPr>
          </a:p>
        </p:txBody>
      </p:sp>
      <p:sp>
        <p:nvSpPr>
          <p:cNvPr id="7" name="Rectangle 1"/>
          <p:cNvSpPr>
            <a:spLocks noChangeArrowheads="1"/>
          </p:cNvSpPr>
          <p:nvPr/>
        </p:nvSpPr>
        <p:spPr bwMode="auto">
          <a:xfrm>
            <a:off x="2832100" y="142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Arial" charset="0"/>
                <a:cs typeface="Arial" charset="0"/>
              </a:rPr>
              <a:t/>
            </a:r>
            <a:br>
              <a:rPr kumimoji="0" lang="ru-RU" altLang="ru-RU" sz="1800" b="0" i="0" u="none" strike="noStrike" cap="none" normalizeH="0" baseline="0" smtClean="0">
                <a:ln>
                  <a:noFill/>
                </a:ln>
                <a:solidFill>
                  <a:schemeClr val="tx1"/>
                </a:solidFill>
                <a:effectLst/>
                <a:latin typeface="Arial" charset="0"/>
                <a:cs typeface="Arial" charset="0"/>
              </a:rPr>
            </a:br>
            <a:endParaRPr kumimoji="0" lang="ru-RU" altLang="ru-RU" sz="1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Arial" charset="0"/>
                <a:cs typeface="Arial" charset="0"/>
              </a:rPr>
              <a:t/>
            </a:r>
            <a:br>
              <a:rPr kumimoji="0" lang="ru-RU" altLang="ru-RU" sz="1800" b="0" i="0" u="none" strike="noStrike" cap="none" normalizeH="0" baseline="0" smtClean="0">
                <a:ln>
                  <a:noFill/>
                </a:ln>
                <a:solidFill>
                  <a:schemeClr val="tx1"/>
                </a:solidFill>
                <a:effectLst/>
                <a:latin typeface="Arial" charset="0"/>
                <a:cs typeface="Arial" charset="0"/>
              </a:rPr>
            </a:br>
            <a:endParaRPr kumimoji="0" lang="ru-RU" altLang="ru-RU" sz="1800" b="0" i="0" u="none" strike="noStrike" cap="none" normalizeH="0" baseline="0" smtClean="0">
              <a:ln>
                <a:noFill/>
              </a:ln>
              <a:solidFill>
                <a:schemeClr val="tx1"/>
              </a:solidFill>
              <a:effectLst/>
              <a:latin typeface="Arial" charset="0"/>
              <a:cs typeface="Arial" charset="0"/>
            </a:endParaRPr>
          </a:p>
        </p:txBody>
      </p:sp>
      <p:graphicFrame>
        <p:nvGraphicFramePr>
          <p:cNvPr id="8" name="Таблица 7"/>
          <p:cNvGraphicFramePr>
            <a:graphicFrameLocks noGrp="1"/>
          </p:cNvGraphicFramePr>
          <p:nvPr>
            <p:extLst>
              <p:ext uri="{D42A27DB-BD31-4B8C-83A1-F6EECF244321}">
                <p14:modId xmlns:p14="http://schemas.microsoft.com/office/powerpoint/2010/main" val="4004849072"/>
              </p:ext>
            </p:extLst>
          </p:nvPr>
        </p:nvGraphicFramePr>
        <p:xfrm>
          <a:off x="338663" y="1600200"/>
          <a:ext cx="8400288" cy="5054039"/>
        </p:xfrm>
        <a:graphic>
          <a:graphicData uri="http://schemas.openxmlformats.org/drawingml/2006/table">
            <a:tbl>
              <a:tblPr>
                <a:tableStyleId>{284E427A-3D55-4303-BF80-6455036E1DE7}</a:tableStyleId>
              </a:tblPr>
              <a:tblGrid>
                <a:gridCol w="2394152"/>
                <a:gridCol w="6006136"/>
              </a:tblGrid>
              <a:tr h="526434">
                <a:tc gridSpan="2">
                  <a:txBody>
                    <a:bodyPr/>
                    <a:lstStyle/>
                    <a:p>
                      <a:pPr rtl="0"/>
                      <a:r>
                        <a:rPr lang="ru-RU" sz="1800" b="1" dirty="0">
                          <a:solidFill>
                            <a:srgbClr val="23AE8B"/>
                          </a:solidFill>
                          <a:effectLst/>
                        </a:rPr>
                        <a:t>Общеобразовательный предмет: ___________________________________</a:t>
                      </a:r>
                    </a:p>
                    <a:p>
                      <a:pPr rtl="0"/>
                      <a:endParaRPr lang="ru-RU" sz="1800" b="1" dirty="0">
                        <a:solidFill>
                          <a:srgbClr val="23AE8B"/>
                        </a:solidFill>
                        <a:effectLst/>
                      </a:endParaRPr>
                    </a:p>
                  </a:txBody>
                  <a:tcPr marL="17092" marR="17092" marT="17092" marB="17092"/>
                </a:tc>
                <a:tc hMerge="1">
                  <a:txBody>
                    <a:bodyPr/>
                    <a:lstStyle/>
                    <a:p>
                      <a:endParaRPr lang="ru-RU"/>
                    </a:p>
                  </a:txBody>
                  <a:tcPr/>
                </a:tc>
              </a:tr>
              <a:tr h="772559">
                <a:tc gridSpan="2">
                  <a:txBody>
                    <a:bodyPr/>
                    <a:lstStyle/>
                    <a:p>
                      <a:pPr rtl="0"/>
                      <a:r>
                        <a:rPr lang="ru-RU" sz="1800" b="1" dirty="0">
                          <a:solidFill>
                            <a:srgbClr val="23AE8B"/>
                          </a:solidFill>
                          <a:effectLst/>
                        </a:rPr>
                        <a:t>Раздел, тема, куда включено содержание финансовой грамотности</a:t>
                      </a:r>
                    </a:p>
                    <a:p>
                      <a:pPr rtl="0"/>
                      <a:r>
                        <a:rPr lang="ru-RU" sz="1800" b="1" dirty="0" smtClean="0">
                          <a:solidFill>
                            <a:srgbClr val="23AE8B"/>
                          </a:solidFill>
                          <a:effectLst/>
                        </a:rPr>
                        <a:t>________________________________________________________________________</a:t>
                      </a:r>
                      <a:endParaRPr lang="ru-RU" sz="1800" b="1" dirty="0">
                        <a:solidFill>
                          <a:srgbClr val="23AE8B"/>
                        </a:solidFill>
                        <a:effectLst/>
                      </a:endParaRPr>
                    </a:p>
                  </a:txBody>
                  <a:tcPr marL="17092" marR="17092" marT="17092" marB="17092"/>
                </a:tc>
                <a:tc hMerge="1">
                  <a:txBody>
                    <a:bodyPr/>
                    <a:lstStyle/>
                    <a:p>
                      <a:endParaRPr lang="ru-RU"/>
                    </a:p>
                  </a:txBody>
                  <a:tcPr/>
                </a:tc>
              </a:tr>
              <a:tr h="526434">
                <a:tc gridSpan="2">
                  <a:txBody>
                    <a:bodyPr/>
                    <a:lstStyle/>
                    <a:p>
                      <a:pPr rtl="0"/>
                      <a:r>
                        <a:rPr lang="ru-RU" sz="1800" b="1" dirty="0">
                          <a:solidFill>
                            <a:srgbClr val="23AE8B"/>
                          </a:solidFill>
                          <a:effectLst/>
                        </a:rPr>
                        <a:t>Название задания: _______________________________________________</a:t>
                      </a:r>
                    </a:p>
                    <a:p>
                      <a:pPr rtl="0"/>
                      <a:endParaRPr lang="ru-RU" sz="1800" b="1" dirty="0">
                        <a:solidFill>
                          <a:srgbClr val="23AE8B"/>
                        </a:solidFill>
                        <a:effectLst/>
                      </a:endParaRPr>
                    </a:p>
                  </a:txBody>
                  <a:tcPr marL="17092" marR="17092" marT="17092" marB="17092"/>
                </a:tc>
                <a:tc hMerge="1">
                  <a:txBody>
                    <a:bodyPr/>
                    <a:lstStyle/>
                    <a:p>
                      <a:endParaRPr lang="ru-RU"/>
                    </a:p>
                  </a:txBody>
                  <a:tcPr/>
                </a:tc>
              </a:tr>
              <a:tr h="649496">
                <a:tc gridSpan="2">
                  <a:txBody>
                    <a:bodyPr/>
                    <a:lstStyle/>
                    <a:p>
                      <a:pPr rtl="0"/>
                      <a:r>
                        <a:rPr lang="ru-RU" sz="1800" b="1" dirty="0">
                          <a:solidFill>
                            <a:srgbClr val="23AE8B"/>
                          </a:solidFill>
                          <a:effectLst/>
                        </a:rPr>
                        <a:t>Описание задания:</a:t>
                      </a:r>
                    </a:p>
                    <a:p>
                      <a:pPr rtl="0"/>
                      <a:endParaRPr lang="ru-RU" sz="1800" b="1" dirty="0">
                        <a:solidFill>
                          <a:srgbClr val="23AE8B"/>
                        </a:solidFill>
                        <a:effectLst/>
                      </a:endParaRPr>
                    </a:p>
                  </a:txBody>
                  <a:tcPr marL="17092" marR="17092" marT="17092" marB="17092"/>
                </a:tc>
                <a:tc hMerge="1">
                  <a:txBody>
                    <a:bodyPr/>
                    <a:lstStyle/>
                    <a:p>
                      <a:endParaRPr lang="ru-RU"/>
                    </a:p>
                  </a:txBody>
                  <a:tcPr/>
                </a:tc>
              </a:tr>
              <a:tr h="649496">
                <a:tc gridSpan="2">
                  <a:txBody>
                    <a:bodyPr/>
                    <a:lstStyle/>
                    <a:p>
                      <a:pPr rtl="0"/>
                      <a:r>
                        <a:rPr lang="ru-RU" sz="1800" b="1" dirty="0">
                          <a:solidFill>
                            <a:srgbClr val="23AE8B"/>
                          </a:solidFill>
                          <a:effectLst/>
                        </a:rPr>
                        <a:t>Комментарий к заданию с указанием правильного ответа:</a:t>
                      </a:r>
                    </a:p>
                    <a:p>
                      <a:pPr rtl="0"/>
                      <a:endParaRPr lang="ru-RU" sz="1800" b="1" dirty="0">
                        <a:solidFill>
                          <a:srgbClr val="23AE8B"/>
                        </a:solidFill>
                        <a:effectLst/>
                      </a:endParaRPr>
                    </a:p>
                  </a:txBody>
                  <a:tcPr marL="17092" marR="17092" marT="17092" marB="17092"/>
                </a:tc>
                <a:tc hMerge="1">
                  <a:txBody>
                    <a:bodyPr/>
                    <a:lstStyle/>
                    <a:p>
                      <a:endParaRPr lang="ru-RU"/>
                    </a:p>
                  </a:txBody>
                  <a:tcPr/>
                </a:tc>
              </a:tr>
              <a:tr h="157246">
                <a:tc gridSpan="2">
                  <a:txBody>
                    <a:bodyPr/>
                    <a:lstStyle/>
                    <a:p>
                      <a:pPr algn="ctr" rtl="0"/>
                      <a:r>
                        <a:rPr lang="ru-RU" sz="1800" b="1" u="sng" dirty="0">
                          <a:solidFill>
                            <a:srgbClr val="23AE8B"/>
                          </a:solidFill>
                          <a:effectLst/>
                        </a:rPr>
                        <a:t>Характеристика задания</a:t>
                      </a:r>
                    </a:p>
                  </a:txBody>
                  <a:tcPr marL="17092" marR="17092" marT="17092" marB="17092"/>
                </a:tc>
                <a:tc hMerge="1">
                  <a:txBody>
                    <a:bodyPr/>
                    <a:lstStyle/>
                    <a:p>
                      <a:endParaRPr lang="ru-RU"/>
                    </a:p>
                  </a:txBody>
                  <a:tcPr/>
                </a:tc>
              </a:tr>
              <a:tr h="280309">
                <a:tc>
                  <a:txBody>
                    <a:bodyPr/>
                    <a:lstStyle/>
                    <a:p>
                      <a:pPr rtl="0"/>
                      <a:r>
                        <a:rPr lang="ru-RU" sz="1800" b="1">
                          <a:solidFill>
                            <a:srgbClr val="23AE8B"/>
                          </a:solidFill>
                          <a:effectLst/>
                        </a:rPr>
                        <a:t>Содержание</a:t>
                      </a:r>
                    </a:p>
                  </a:txBody>
                  <a:tcPr marL="17092" marR="17092" marT="17092" marB="17092"/>
                </a:tc>
                <a:tc>
                  <a:txBody>
                    <a:bodyPr/>
                    <a:lstStyle/>
                    <a:p>
                      <a:pPr rtl="0"/>
                      <a:r>
                        <a:rPr lang="en-US" sz="800">
                          <a:effectLst/>
                        </a:rPr>
                        <a:t/>
                      </a:r>
                      <a:br>
                        <a:rPr lang="en-US" sz="800">
                          <a:effectLst/>
                        </a:rPr>
                      </a:br>
                      <a:endParaRPr lang="en-US" sz="800">
                        <a:effectLst/>
                      </a:endParaRPr>
                    </a:p>
                  </a:txBody>
                  <a:tcPr marL="17092" marR="17092" marT="17092" marB="17092"/>
                </a:tc>
              </a:tr>
              <a:tr h="403371">
                <a:tc>
                  <a:txBody>
                    <a:bodyPr/>
                    <a:lstStyle/>
                    <a:p>
                      <a:pPr rtl="0"/>
                      <a:r>
                        <a:rPr lang="ru-RU" sz="1800" b="1">
                          <a:solidFill>
                            <a:srgbClr val="23AE8B"/>
                          </a:solidFill>
                          <a:effectLst/>
                        </a:rPr>
                        <a:t>Вид познавательной деятельности</a:t>
                      </a:r>
                    </a:p>
                  </a:txBody>
                  <a:tcPr marL="17092" marR="17092" marT="17092" marB="17092"/>
                </a:tc>
                <a:tc>
                  <a:txBody>
                    <a:bodyPr/>
                    <a:lstStyle/>
                    <a:p>
                      <a:pPr rtl="0"/>
                      <a:r>
                        <a:rPr lang="en-US" sz="800">
                          <a:effectLst/>
                        </a:rPr>
                        <a:t/>
                      </a:r>
                      <a:br>
                        <a:rPr lang="en-US" sz="800">
                          <a:effectLst/>
                        </a:rPr>
                      </a:br>
                      <a:endParaRPr lang="en-US" sz="800">
                        <a:effectLst/>
                      </a:endParaRPr>
                    </a:p>
                  </a:txBody>
                  <a:tcPr marL="17092" marR="17092" marT="17092" marB="17092"/>
                </a:tc>
              </a:tr>
              <a:tr h="280309">
                <a:tc>
                  <a:txBody>
                    <a:bodyPr/>
                    <a:lstStyle/>
                    <a:p>
                      <a:pPr rtl="0"/>
                      <a:r>
                        <a:rPr lang="ru-RU" sz="1800" b="1">
                          <a:solidFill>
                            <a:srgbClr val="23AE8B"/>
                          </a:solidFill>
                          <a:effectLst/>
                        </a:rPr>
                        <a:t>Контекст </a:t>
                      </a:r>
                    </a:p>
                  </a:txBody>
                  <a:tcPr marL="17092" marR="17092" marT="17092" marB="17092"/>
                </a:tc>
                <a:tc>
                  <a:txBody>
                    <a:bodyPr/>
                    <a:lstStyle/>
                    <a:p>
                      <a:pPr rtl="0"/>
                      <a:r>
                        <a:rPr lang="en-US" sz="800">
                          <a:effectLst/>
                        </a:rPr>
                        <a:t/>
                      </a:r>
                      <a:br>
                        <a:rPr lang="en-US" sz="800">
                          <a:effectLst/>
                        </a:rPr>
                      </a:br>
                      <a:endParaRPr lang="en-US" sz="800">
                        <a:effectLst/>
                      </a:endParaRPr>
                    </a:p>
                  </a:txBody>
                  <a:tcPr marL="17092" marR="17092" marT="17092" marB="17092"/>
                </a:tc>
              </a:tr>
              <a:tr h="280309">
                <a:tc>
                  <a:txBody>
                    <a:bodyPr/>
                    <a:lstStyle/>
                    <a:p>
                      <a:pPr rtl="0"/>
                      <a:r>
                        <a:rPr lang="ru-RU" sz="1800" b="1" dirty="0">
                          <a:solidFill>
                            <a:srgbClr val="23AE8B"/>
                          </a:solidFill>
                          <a:effectLst/>
                        </a:rPr>
                        <a:t>Тип задания</a:t>
                      </a:r>
                    </a:p>
                  </a:txBody>
                  <a:tcPr marL="17092" marR="17092" marT="17092" marB="17092"/>
                </a:tc>
                <a:tc>
                  <a:txBody>
                    <a:bodyPr/>
                    <a:lstStyle/>
                    <a:p>
                      <a:pPr rtl="0"/>
                      <a:r>
                        <a:rPr lang="en-US" sz="800" dirty="0">
                          <a:effectLst/>
                        </a:rPr>
                        <a:t/>
                      </a:r>
                      <a:br>
                        <a:rPr lang="en-US" sz="800" dirty="0">
                          <a:effectLst/>
                        </a:rPr>
                      </a:br>
                      <a:endParaRPr lang="en-US" sz="800" dirty="0">
                        <a:effectLst/>
                      </a:endParaRPr>
                    </a:p>
                  </a:txBody>
                  <a:tcPr marL="17092" marR="17092" marT="17092" marB="17092"/>
                </a:tc>
              </a:tr>
            </a:tbl>
          </a:graphicData>
        </a:graphic>
      </p:graphicFrame>
    </p:spTree>
    <p:extLst>
      <p:ext uri="{BB962C8B-B14F-4D97-AF65-F5344CB8AC3E}">
        <p14:creationId xmlns:p14="http://schemas.microsoft.com/office/powerpoint/2010/main" val="811251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890017"/>
            <a:ext cx="8763000" cy="1170432"/>
          </a:xfrm>
        </p:spPr>
        <p:txBody>
          <a:bodyPr/>
          <a:lstStyle/>
          <a:p>
            <a:pPr algn="ctr">
              <a:lnSpc>
                <a:spcPct val="115000"/>
              </a:lnSpc>
            </a:pPr>
            <a:r>
              <a:rPr lang="ru-RU" sz="2000" dirty="0">
                <a:solidFill>
                  <a:srgbClr val="E25F5A"/>
                </a:solidFill>
              </a:rPr>
              <a:t>3</a:t>
            </a:r>
            <a:r>
              <a:rPr lang="ru-RU" sz="2000" dirty="0" smtClean="0">
                <a:solidFill>
                  <a:srgbClr val="E25F5A"/>
                </a:solidFill>
              </a:rPr>
              <a:t>.1</a:t>
            </a:r>
            <a:r>
              <a:rPr lang="ru-RU" sz="2000" dirty="0">
                <a:solidFill>
                  <a:srgbClr val="E25F5A"/>
                </a:solidFill>
              </a:rPr>
              <a:t>. Методические рекомендации по проведению </a:t>
            </a:r>
            <a:r>
              <a:rPr lang="ru-RU" sz="2000" dirty="0" smtClean="0">
                <a:solidFill>
                  <a:srgbClr val="E25F5A"/>
                </a:solidFill>
              </a:rPr>
              <a:t>лекции </a:t>
            </a:r>
            <a:br>
              <a:rPr lang="ru-RU" sz="2000" dirty="0" smtClean="0">
                <a:solidFill>
                  <a:srgbClr val="E25F5A"/>
                </a:solidFill>
              </a:rPr>
            </a:br>
            <a:r>
              <a:rPr lang="ru-RU" sz="2000" dirty="0" smtClean="0">
                <a:solidFill>
                  <a:srgbClr val="E25F5A"/>
                </a:solidFill>
              </a:rPr>
              <a:t>«</a:t>
            </a:r>
            <a:r>
              <a:rPr lang="ru-RU" sz="2000" dirty="0">
                <a:solidFill>
                  <a:srgbClr val="E25F5A"/>
                </a:solidFill>
              </a:rPr>
              <a:t>Показатели и критерии оценки уровня функциональной </a:t>
            </a:r>
            <a:r>
              <a:rPr lang="ru-RU" sz="2000" dirty="0" smtClean="0">
                <a:solidFill>
                  <a:srgbClr val="E25F5A"/>
                </a:solidFill>
              </a:rPr>
              <a:t>грамотности»</a:t>
            </a:r>
            <a:r>
              <a:rPr lang="ru-RU" sz="2000" dirty="0">
                <a:solidFill>
                  <a:srgbClr val="E25F5A"/>
                </a:solidFill>
              </a:rPr>
              <a:t/>
            </a:r>
            <a:br>
              <a:rPr lang="ru-RU" sz="2000" dirty="0">
                <a:solidFill>
                  <a:srgbClr val="E25F5A"/>
                </a:solidFill>
              </a:rPr>
            </a:br>
            <a:endParaRPr lang="ru-RU" sz="2000" dirty="0">
              <a:solidFill>
                <a:srgbClr val="E25F5A"/>
              </a:solidFill>
              <a:latin typeface="Verdana" pitchFamily="34" charset="0"/>
              <a:ea typeface="Verdana" pitchFamily="34" charset="0"/>
              <a:cs typeface="Verdana" pitchFamily="34" charset="0"/>
            </a:endParaRPr>
          </a:p>
        </p:txBody>
      </p:sp>
      <p:sp>
        <p:nvSpPr>
          <p:cNvPr id="3" name="Объект 2"/>
          <p:cNvSpPr>
            <a:spLocks noGrp="1"/>
          </p:cNvSpPr>
          <p:nvPr>
            <p:ph idx="1"/>
          </p:nvPr>
        </p:nvSpPr>
        <p:spPr>
          <a:xfrm>
            <a:off x="228601" y="2170176"/>
            <a:ext cx="8642728" cy="4547218"/>
          </a:xfrm>
        </p:spPr>
        <p:txBody>
          <a:bodyPr/>
          <a:lstStyle/>
          <a:p>
            <a:pPr marL="0" indent="0" algn="ctr">
              <a:spcBef>
                <a:spcPts val="600"/>
              </a:spcBef>
              <a:buNone/>
            </a:pPr>
            <a:r>
              <a:rPr lang="ru-RU" sz="2400" b="1" dirty="0" smtClean="0">
                <a:solidFill>
                  <a:srgbClr val="E25F5A"/>
                </a:solidFill>
              </a:rPr>
              <a:t>Конструкция лекции</a:t>
            </a:r>
          </a:p>
          <a:p>
            <a:pPr marL="0" indent="0">
              <a:spcBef>
                <a:spcPts val="0"/>
              </a:spcBef>
              <a:buNone/>
            </a:pPr>
            <a:endParaRPr lang="ru-RU" sz="2200" b="1" dirty="0" smtClean="0">
              <a:solidFill>
                <a:srgbClr val="23AE8B"/>
              </a:solidFill>
            </a:endParaRPr>
          </a:p>
          <a:p>
            <a:pPr marL="0" indent="0">
              <a:lnSpc>
                <a:spcPct val="115000"/>
              </a:lnSpc>
              <a:buNone/>
            </a:pPr>
            <a:r>
              <a:rPr lang="ru-RU" sz="2200" b="1" dirty="0" smtClean="0">
                <a:solidFill>
                  <a:srgbClr val="23AE8B"/>
                </a:solidFill>
              </a:rPr>
              <a:t>Этап </a:t>
            </a:r>
            <a:r>
              <a:rPr lang="ru-RU" sz="2200" b="1" dirty="0">
                <a:solidFill>
                  <a:srgbClr val="23AE8B"/>
                </a:solidFill>
              </a:rPr>
              <a:t>1. Раскрытие вопроса: </a:t>
            </a:r>
            <a:r>
              <a:rPr lang="ru-RU" sz="2200" b="1" dirty="0" smtClean="0">
                <a:solidFill>
                  <a:srgbClr val="23AE8B"/>
                </a:solidFill>
              </a:rPr>
              <a:t>«</a:t>
            </a:r>
            <a:r>
              <a:rPr lang="ru-RU" sz="2400" b="1" dirty="0">
                <a:solidFill>
                  <a:srgbClr val="23AE8B"/>
                </a:solidFill>
              </a:rPr>
              <a:t>Показатели и критерии </a:t>
            </a:r>
            <a:r>
              <a:rPr lang="ru-RU" sz="2400" b="1" dirty="0" err="1">
                <a:solidFill>
                  <a:srgbClr val="23AE8B"/>
                </a:solidFill>
              </a:rPr>
              <a:t>сформированности</a:t>
            </a:r>
            <a:r>
              <a:rPr lang="ru-RU" sz="2400" b="1" dirty="0">
                <a:solidFill>
                  <a:srgbClr val="23AE8B"/>
                </a:solidFill>
              </a:rPr>
              <a:t> функциональной финансовой </a:t>
            </a:r>
            <a:r>
              <a:rPr lang="ru-RU" sz="2400" b="1" dirty="0" smtClean="0">
                <a:solidFill>
                  <a:srgbClr val="23AE8B"/>
                </a:solidFill>
              </a:rPr>
              <a:t>грамотности</a:t>
            </a:r>
            <a:r>
              <a:rPr lang="ru-RU" sz="2200" b="1" dirty="0" smtClean="0">
                <a:solidFill>
                  <a:srgbClr val="23AE8B"/>
                </a:solidFill>
              </a:rPr>
              <a:t>» - 20 минут.</a:t>
            </a:r>
          </a:p>
          <a:p>
            <a:pPr marL="0" indent="0">
              <a:spcBef>
                <a:spcPts val="0"/>
              </a:spcBef>
              <a:buNone/>
            </a:pPr>
            <a:endParaRPr lang="ru-RU" sz="2200" b="1" dirty="0" smtClean="0">
              <a:solidFill>
                <a:srgbClr val="23AE8B"/>
              </a:solidFill>
            </a:endParaRPr>
          </a:p>
          <a:p>
            <a:pPr marL="0" indent="0">
              <a:lnSpc>
                <a:spcPct val="115000"/>
              </a:lnSpc>
              <a:buNone/>
            </a:pPr>
            <a:r>
              <a:rPr lang="ru-RU" sz="2200" b="1" dirty="0">
                <a:solidFill>
                  <a:srgbClr val="23AE8B"/>
                </a:solidFill>
              </a:rPr>
              <a:t>Этап 2. Раскрытие вопроса: </a:t>
            </a:r>
            <a:r>
              <a:rPr lang="ru-RU" sz="2200" b="1" dirty="0" smtClean="0">
                <a:solidFill>
                  <a:srgbClr val="23AE8B"/>
                </a:solidFill>
              </a:rPr>
              <a:t>«</a:t>
            </a:r>
            <a:r>
              <a:rPr lang="ru-RU" sz="2400" b="1" dirty="0">
                <a:solidFill>
                  <a:srgbClr val="23AE8B"/>
                </a:solidFill>
              </a:rPr>
              <a:t>Общая характеристика диагностических измерительных материалов для определения уровня </a:t>
            </a:r>
            <a:r>
              <a:rPr lang="ru-RU" sz="2400" b="1" dirty="0" err="1">
                <a:solidFill>
                  <a:srgbClr val="23AE8B"/>
                </a:solidFill>
              </a:rPr>
              <a:t>сформированности</a:t>
            </a:r>
            <a:r>
              <a:rPr lang="ru-RU" sz="2400" b="1" dirty="0">
                <a:solidFill>
                  <a:srgbClr val="23AE8B"/>
                </a:solidFill>
              </a:rPr>
              <a:t> функциональной финансовой </a:t>
            </a:r>
            <a:r>
              <a:rPr lang="ru-RU" sz="2400" b="1" dirty="0" smtClean="0">
                <a:solidFill>
                  <a:srgbClr val="23AE8B"/>
                </a:solidFill>
              </a:rPr>
              <a:t>грамотности» - </a:t>
            </a:r>
            <a:r>
              <a:rPr lang="ru-RU" sz="2200" b="1" dirty="0" smtClean="0">
                <a:solidFill>
                  <a:srgbClr val="23AE8B"/>
                </a:solidFill>
              </a:rPr>
              <a:t>20 минут.</a:t>
            </a:r>
          </a:p>
          <a:p>
            <a:pPr marL="0" indent="0">
              <a:spcBef>
                <a:spcPts val="0"/>
              </a:spcBef>
              <a:buNone/>
            </a:pPr>
            <a:endParaRPr lang="ru-RU" sz="2200" b="1" dirty="0">
              <a:solidFill>
                <a:srgbClr val="23AE8B"/>
              </a:solidFill>
            </a:endParaRPr>
          </a:p>
          <a:p>
            <a:pPr marL="0" indent="0">
              <a:lnSpc>
                <a:spcPct val="115000"/>
              </a:lnSpc>
              <a:buNone/>
            </a:pPr>
            <a:endParaRPr lang="ru-RU" sz="2400" dirty="0"/>
          </a:p>
          <a:p>
            <a:pPr marL="0" indent="0">
              <a:buNone/>
            </a:pPr>
            <a:endParaRPr lang="ru-RU" sz="2400" dirty="0"/>
          </a:p>
        </p:txBody>
      </p:sp>
    </p:spTree>
    <p:extLst>
      <p:ext uri="{BB962C8B-B14F-4D97-AF65-F5344CB8AC3E}">
        <p14:creationId xmlns:p14="http://schemas.microsoft.com/office/powerpoint/2010/main" val="396938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 y="865632"/>
            <a:ext cx="8753856" cy="1438655"/>
          </a:xfrm>
        </p:spPr>
        <p:txBody>
          <a:bodyPr/>
          <a:lstStyle/>
          <a:p>
            <a:pPr algn="ctr">
              <a:lnSpc>
                <a:spcPct val="115000"/>
              </a:lnSpc>
            </a:pPr>
            <a:r>
              <a:rPr lang="ru-RU" sz="2000" dirty="0">
                <a:solidFill>
                  <a:srgbClr val="E25F5A"/>
                </a:solidFill>
              </a:rPr>
              <a:t>3</a:t>
            </a:r>
            <a:r>
              <a:rPr lang="ru-RU" sz="2000" dirty="0" smtClean="0">
                <a:solidFill>
                  <a:srgbClr val="E25F5A"/>
                </a:solidFill>
              </a:rPr>
              <a:t>.2</a:t>
            </a:r>
            <a:r>
              <a:rPr lang="ru-RU" sz="2000" dirty="0">
                <a:solidFill>
                  <a:srgbClr val="E25F5A"/>
                </a:solidFill>
              </a:rPr>
              <a:t>. Методические рекомендации по проведению практикума </a:t>
            </a:r>
            <a:r>
              <a:rPr lang="ru-RU" sz="2000" dirty="0" smtClean="0">
                <a:solidFill>
                  <a:srgbClr val="E25F5A"/>
                </a:solidFill>
              </a:rPr>
              <a:t>«</a:t>
            </a:r>
            <a:r>
              <a:rPr lang="ru-RU" sz="2000" dirty="0">
                <a:solidFill>
                  <a:srgbClr val="E25F5A"/>
                </a:solidFill>
              </a:rPr>
              <a:t>Анализ диагностических измерительных материалов для определения уровня </a:t>
            </a:r>
            <a:r>
              <a:rPr lang="ru-RU" sz="2000" dirty="0" err="1">
                <a:solidFill>
                  <a:srgbClr val="E25F5A"/>
                </a:solidFill>
              </a:rPr>
              <a:t>сформированности</a:t>
            </a:r>
            <a:r>
              <a:rPr lang="ru-RU" sz="2000" dirty="0">
                <a:solidFill>
                  <a:srgbClr val="E25F5A"/>
                </a:solidFill>
              </a:rPr>
              <a:t> функциональной финансовой </a:t>
            </a:r>
            <a:r>
              <a:rPr lang="ru-RU" sz="2000" dirty="0" smtClean="0">
                <a:solidFill>
                  <a:srgbClr val="E25F5A"/>
                </a:solidFill>
              </a:rPr>
              <a:t>грамотности»</a:t>
            </a:r>
            <a:r>
              <a:rPr lang="ru-RU" sz="2000" dirty="0">
                <a:solidFill>
                  <a:srgbClr val="E25F5A"/>
                </a:solidFill>
              </a:rPr>
              <a:t/>
            </a:r>
            <a:br>
              <a:rPr lang="ru-RU" sz="2000" dirty="0">
                <a:solidFill>
                  <a:srgbClr val="E25F5A"/>
                </a:solidFill>
              </a:rPr>
            </a:br>
            <a:endParaRPr lang="ru-RU" sz="2000" dirty="0">
              <a:solidFill>
                <a:srgbClr val="E25F5A"/>
              </a:solidFill>
            </a:endParaRPr>
          </a:p>
        </p:txBody>
      </p:sp>
      <p:sp>
        <p:nvSpPr>
          <p:cNvPr id="3" name="Объект 2"/>
          <p:cNvSpPr>
            <a:spLocks noGrp="1"/>
          </p:cNvSpPr>
          <p:nvPr>
            <p:ph idx="1"/>
          </p:nvPr>
        </p:nvSpPr>
        <p:spPr>
          <a:xfrm>
            <a:off x="309419" y="2548128"/>
            <a:ext cx="8653127" cy="3675834"/>
          </a:xfrm>
        </p:spPr>
        <p:txBody>
          <a:bodyPr/>
          <a:lstStyle/>
          <a:p>
            <a:pPr marL="0" indent="0" algn="ctr">
              <a:buNone/>
            </a:pPr>
            <a:r>
              <a:rPr lang="ru-RU" sz="2400" b="1" dirty="0" smtClean="0">
                <a:solidFill>
                  <a:srgbClr val="E25F5A"/>
                </a:solidFill>
                <a:latin typeface="Tahoma" panose="020B0604030504040204" pitchFamily="34" charset="0"/>
                <a:ea typeface="Tahoma" panose="020B0604030504040204" pitchFamily="34" charset="0"/>
                <a:cs typeface="Tahoma" panose="020B0604030504040204" pitchFamily="34" charset="0"/>
              </a:rPr>
              <a:t>Конструкция практикума</a:t>
            </a:r>
          </a:p>
          <a:p>
            <a:pPr marL="0" indent="0">
              <a:lnSpc>
                <a:spcPct val="115000"/>
              </a:lnSpc>
              <a:buNone/>
            </a:pPr>
            <a:r>
              <a:rPr lang="ru-RU" sz="2000" b="1" u="sng" dirty="0">
                <a:solidFill>
                  <a:srgbClr val="23AE8B"/>
                </a:solidFill>
              </a:rPr>
              <a:t>Этап 1. Анализ Инструментария для оценки уровня финансовой грамотности учащихся начальной и основной школы на основе </a:t>
            </a:r>
            <a:r>
              <a:rPr lang="ru-RU" sz="2000" b="1" u="sng" dirty="0" err="1">
                <a:solidFill>
                  <a:srgbClr val="23AE8B"/>
                </a:solidFill>
              </a:rPr>
              <a:t>компетентностного</a:t>
            </a:r>
            <a:r>
              <a:rPr lang="ru-RU" sz="2000" b="1" u="sng" dirty="0">
                <a:solidFill>
                  <a:srgbClr val="23AE8B"/>
                </a:solidFill>
              </a:rPr>
              <a:t> </a:t>
            </a:r>
            <a:r>
              <a:rPr lang="ru-RU" sz="2000" b="1" u="sng" dirty="0" smtClean="0">
                <a:solidFill>
                  <a:srgbClr val="23AE8B"/>
                </a:solidFill>
              </a:rPr>
              <a:t>подхода</a:t>
            </a:r>
            <a:r>
              <a:rPr lang="ru-RU" sz="2000" b="1" u="sng" dirty="0">
                <a:solidFill>
                  <a:srgbClr val="23AE8B"/>
                </a:solidFill>
              </a:rPr>
              <a:t> </a:t>
            </a:r>
            <a:r>
              <a:rPr lang="ru-RU" sz="2000" b="1" u="sng" dirty="0" smtClean="0">
                <a:solidFill>
                  <a:srgbClr val="23AE8B"/>
                </a:solidFill>
              </a:rPr>
              <a:t>(60 </a:t>
            </a:r>
            <a:r>
              <a:rPr lang="ru-RU" sz="2000" b="1" u="sng" dirty="0">
                <a:solidFill>
                  <a:srgbClr val="23AE8B"/>
                </a:solidFill>
              </a:rPr>
              <a:t>минут).</a:t>
            </a:r>
            <a:endParaRPr lang="ru-RU" sz="2000" b="1" dirty="0">
              <a:solidFill>
                <a:srgbClr val="23AE8B"/>
              </a:solidFill>
            </a:endParaRPr>
          </a:p>
          <a:p>
            <a:pPr marL="0" indent="0">
              <a:lnSpc>
                <a:spcPct val="115000"/>
              </a:lnSpc>
              <a:buNone/>
            </a:pPr>
            <a:r>
              <a:rPr lang="ru-RU" sz="2000" b="1" dirty="0" smtClean="0">
                <a:solidFill>
                  <a:srgbClr val="23AE8B"/>
                </a:solidFill>
              </a:rPr>
              <a:t>1.1. </a:t>
            </a:r>
            <a:r>
              <a:rPr lang="ru-RU" sz="2000" b="1" dirty="0">
                <a:solidFill>
                  <a:srgbClr val="23AE8B"/>
                </a:solidFill>
              </a:rPr>
              <a:t>Постановка учебного задания </a:t>
            </a:r>
            <a:r>
              <a:rPr lang="ru-RU" sz="2000" b="1" dirty="0" smtClean="0">
                <a:solidFill>
                  <a:srgbClr val="23AE8B"/>
                </a:solidFill>
              </a:rPr>
              <a:t>(10 </a:t>
            </a:r>
            <a:r>
              <a:rPr lang="ru-RU" sz="2000" b="1" dirty="0">
                <a:solidFill>
                  <a:srgbClr val="23AE8B"/>
                </a:solidFill>
              </a:rPr>
              <a:t>минут</a:t>
            </a:r>
            <a:r>
              <a:rPr lang="ru-RU" sz="2000" b="1" dirty="0" smtClean="0">
                <a:solidFill>
                  <a:srgbClr val="23AE8B"/>
                </a:solidFill>
              </a:rPr>
              <a:t>).</a:t>
            </a:r>
            <a:endParaRPr lang="ru-RU" sz="2000" b="1" dirty="0">
              <a:solidFill>
                <a:srgbClr val="23AE8B"/>
              </a:solidFill>
            </a:endParaRPr>
          </a:p>
          <a:p>
            <a:pPr marL="0" indent="0">
              <a:lnSpc>
                <a:spcPct val="115000"/>
              </a:lnSpc>
              <a:buNone/>
            </a:pPr>
            <a:r>
              <a:rPr lang="ru-RU" sz="2000" b="1" dirty="0" smtClean="0">
                <a:solidFill>
                  <a:srgbClr val="23AE8B"/>
                </a:solidFill>
              </a:rPr>
              <a:t>1.2. </a:t>
            </a:r>
            <a:r>
              <a:rPr lang="ru-RU" sz="2000" b="1" dirty="0">
                <a:solidFill>
                  <a:srgbClr val="23AE8B"/>
                </a:solidFill>
              </a:rPr>
              <a:t>Работа учебных групп над выполнением учебного задания </a:t>
            </a:r>
            <a:r>
              <a:rPr lang="ru-RU" sz="2000" b="1" dirty="0" smtClean="0">
                <a:solidFill>
                  <a:srgbClr val="23AE8B"/>
                </a:solidFill>
              </a:rPr>
              <a:t>(30 </a:t>
            </a:r>
            <a:r>
              <a:rPr lang="ru-RU" sz="2000" b="1" dirty="0">
                <a:solidFill>
                  <a:srgbClr val="23AE8B"/>
                </a:solidFill>
              </a:rPr>
              <a:t>минут).</a:t>
            </a:r>
          </a:p>
          <a:p>
            <a:pPr marL="0" indent="0">
              <a:lnSpc>
                <a:spcPct val="115000"/>
              </a:lnSpc>
              <a:buNone/>
            </a:pPr>
            <a:r>
              <a:rPr lang="ru-RU" sz="2000" b="1" dirty="0" smtClean="0">
                <a:solidFill>
                  <a:srgbClr val="23AE8B"/>
                </a:solidFill>
              </a:rPr>
              <a:t>1.3. </a:t>
            </a:r>
            <a:r>
              <a:rPr lang="ru-RU" sz="2000" b="1" dirty="0">
                <a:solidFill>
                  <a:srgbClr val="23AE8B"/>
                </a:solidFill>
              </a:rPr>
              <a:t>Общее обсуждение результатов групповой работы, формулирование выводов (</a:t>
            </a:r>
            <a:r>
              <a:rPr lang="ru-RU" sz="2000" b="1" dirty="0" smtClean="0">
                <a:solidFill>
                  <a:srgbClr val="23AE8B"/>
                </a:solidFill>
              </a:rPr>
              <a:t>20 </a:t>
            </a:r>
            <a:r>
              <a:rPr lang="ru-RU" sz="2000" b="1" dirty="0">
                <a:solidFill>
                  <a:srgbClr val="23AE8B"/>
                </a:solidFill>
              </a:rPr>
              <a:t>минут).</a:t>
            </a:r>
          </a:p>
          <a:p>
            <a:pPr marL="0" indent="0">
              <a:buNone/>
            </a:pPr>
            <a:endParaRPr lang="ru-RU" sz="1800" b="1" dirty="0">
              <a:solidFill>
                <a:srgbClr val="4CAF90"/>
              </a:solidFill>
              <a:latin typeface="+mn-lt"/>
            </a:endParaRPr>
          </a:p>
          <a:p>
            <a:endParaRPr lang="ru-RU" sz="1800" b="1" dirty="0">
              <a:solidFill>
                <a:srgbClr val="4CAF90"/>
              </a:solidFill>
              <a:latin typeface="+mn-lt"/>
            </a:endParaRPr>
          </a:p>
          <a:p>
            <a:endParaRPr lang="ru-RU" sz="1800" b="1" dirty="0">
              <a:solidFill>
                <a:srgbClr val="4CAF90"/>
              </a:solidFill>
              <a:latin typeface="+mn-lt"/>
            </a:endParaRPr>
          </a:p>
        </p:txBody>
      </p:sp>
      <p:sp>
        <p:nvSpPr>
          <p:cNvPr id="5" name="Номер слайда 4"/>
          <p:cNvSpPr>
            <a:spLocks noGrp="1"/>
          </p:cNvSpPr>
          <p:nvPr>
            <p:ph type="sldNum" sz="quarter" idx="4"/>
          </p:nvPr>
        </p:nvSpPr>
        <p:spPr/>
        <p:txBody>
          <a:bodyPr/>
          <a:lstStyle/>
          <a:p>
            <a:fld id="{23D704CE-4D68-584A-838A-AE5576E77FBD}" type="slidenum">
              <a:rPr lang="ru-RU" smtClean="0">
                <a:solidFill>
                  <a:prstClr val="black">
                    <a:tint val="75000"/>
                  </a:prstClr>
                </a:solidFill>
              </a:rPr>
              <a:pPr/>
              <a:t>4</a:t>
            </a:fld>
            <a:endParaRPr lang="ru-RU" dirty="0">
              <a:solidFill>
                <a:prstClr val="black">
                  <a:tint val="75000"/>
                </a:prstClr>
              </a:solidFill>
            </a:endParaRPr>
          </a:p>
        </p:txBody>
      </p:sp>
    </p:spTree>
    <p:extLst>
      <p:ext uri="{BB962C8B-B14F-4D97-AF65-F5344CB8AC3E}">
        <p14:creationId xmlns:p14="http://schemas.microsoft.com/office/powerpoint/2010/main" val="1048839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 y="755905"/>
            <a:ext cx="8753856" cy="633984"/>
          </a:xfrm>
        </p:spPr>
        <p:txBody>
          <a:bodyPr/>
          <a:lstStyle/>
          <a:p>
            <a:pPr algn="ctr">
              <a:lnSpc>
                <a:spcPct val="115000"/>
              </a:lnSpc>
            </a:pPr>
            <a:r>
              <a:rPr lang="ru-RU" sz="2800" dirty="0" smtClean="0">
                <a:solidFill>
                  <a:srgbClr val="E25F5A"/>
                </a:solidFill>
              </a:rPr>
              <a:t>ЭТАП 1</a:t>
            </a:r>
            <a:r>
              <a:rPr lang="ru-RU" sz="2800" dirty="0">
                <a:solidFill>
                  <a:srgbClr val="E25F5A"/>
                </a:solidFill>
              </a:rPr>
              <a:t/>
            </a:r>
            <a:br>
              <a:rPr lang="ru-RU" sz="2800" dirty="0">
                <a:solidFill>
                  <a:srgbClr val="E25F5A"/>
                </a:solidFill>
              </a:rPr>
            </a:br>
            <a:endParaRPr lang="ru-RU" sz="2800" dirty="0">
              <a:solidFill>
                <a:srgbClr val="E25F5A"/>
              </a:solidFill>
            </a:endParaRPr>
          </a:p>
        </p:txBody>
      </p:sp>
      <p:sp>
        <p:nvSpPr>
          <p:cNvPr id="3" name="Объект 2"/>
          <p:cNvSpPr>
            <a:spLocks noGrp="1"/>
          </p:cNvSpPr>
          <p:nvPr>
            <p:ph idx="1"/>
          </p:nvPr>
        </p:nvSpPr>
        <p:spPr>
          <a:xfrm>
            <a:off x="121920" y="1243584"/>
            <a:ext cx="8807243" cy="5303520"/>
          </a:xfrm>
        </p:spPr>
        <p:txBody>
          <a:bodyPr/>
          <a:lstStyle/>
          <a:p>
            <a:pPr marL="0" indent="0" algn="ctr">
              <a:buNone/>
            </a:pPr>
            <a:r>
              <a:rPr lang="ru-RU" sz="2400" b="1" dirty="0" smtClean="0">
                <a:solidFill>
                  <a:srgbClr val="E25F5A"/>
                </a:solidFill>
                <a:latin typeface="Tahoma" panose="020B0604030504040204" pitchFamily="34" charset="0"/>
                <a:ea typeface="Tahoma" panose="020B0604030504040204" pitchFamily="34" charset="0"/>
                <a:cs typeface="Tahoma" panose="020B0604030504040204" pitchFamily="34" charset="0"/>
              </a:rPr>
              <a:t>Задание</a:t>
            </a:r>
          </a:p>
          <a:p>
            <a:pPr marL="0" indent="0">
              <a:lnSpc>
                <a:spcPct val="115000"/>
              </a:lnSpc>
              <a:buNone/>
            </a:pPr>
            <a:r>
              <a:rPr lang="ru-RU" sz="2000" b="1" dirty="0" smtClean="0">
                <a:solidFill>
                  <a:srgbClr val="23AE8B"/>
                </a:solidFill>
              </a:rPr>
              <a:t>Задание</a:t>
            </a:r>
            <a:r>
              <a:rPr lang="ru-RU" sz="2000" b="1" dirty="0">
                <a:solidFill>
                  <a:srgbClr val="23AE8B"/>
                </a:solidFill>
              </a:rPr>
              <a:t>: провести анализ указанных диагностических работ по финансовой грамотности и выявить:</a:t>
            </a:r>
          </a:p>
          <a:p>
            <a:pPr marL="0" indent="0">
              <a:lnSpc>
                <a:spcPct val="115000"/>
              </a:lnSpc>
              <a:buNone/>
            </a:pPr>
            <a:r>
              <a:rPr lang="ru-RU" sz="1800" dirty="0">
                <a:solidFill>
                  <a:srgbClr val="23AE8B"/>
                </a:solidFill>
              </a:rPr>
              <a:t>А) какой контекст в них </a:t>
            </a:r>
            <a:r>
              <a:rPr lang="ru-RU" sz="1800" dirty="0" smtClean="0">
                <a:solidFill>
                  <a:srgbClr val="23AE8B"/>
                </a:solidFill>
              </a:rPr>
              <a:t>использован  (Личный, Учебный, Семейный, Общественный, Профессиональный </a:t>
            </a:r>
            <a:r>
              <a:rPr lang="ru-RU" sz="1800" dirty="0">
                <a:solidFill>
                  <a:srgbClr val="23AE8B"/>
                </a:solidFill>
              </a:rPr>
              <a:t>(только для 9 класса);</a:t>
            </a:r>
          </a:p>
          <a:p>
            <a:pPr marL="0" indent="0">
              <a:lnSpc>
                <a:spcPct val="115000"/>
              </a:lnSpc>
              <a:buNone/>
            </a:pPr>
            <a:endParaRPr lang="ru-RU" sz="1800" dirty="0" smtClean="0">
              <a:solidFill>
                <a:srgbClr val="23AE8B"/>
              </a:solidFill>
            </a:endParaRPr>
          </a:p>
          <a:p>
            <a:pPr marL="0" indent="0">
              <a:lnSpc>
                <a:spcPct val="115000"/>
              </a:lnSpc>
              <a:buNone/>
            </a:pPr>
            <a:r>
              <a:rPr lang="ru-RU" sz="1800" dirty="0" smtClean="0">
                <a:solidFill>
                  <a:srgbClr val="23AE8B"/>
                </a:solidFill>
              </a:rPr>
              <a:t>Б</a:t>
            </a:r>
            <a:r>
              <a:rPr lang="ru-RU" sz="1800" dirty="0">
                <a:solidFill>
                  <a:srgbClr val="23AE8B"/>
                </a:solidFill>
              </a:rPr>
              <a:t>) какой (какие) виды познавательной деятельности необходимо осуществить для выполнения </a:t>
            </a:r>
            <a:r>
              <a:rPr lang="ru-RU" sz="1800" dirty="0" smtClean="0">
                <a:solidFill>
                  <a:srgbClr val="23AE8B"/>
                </a:solidFill>
              </a:rPr>
              <a:t>задания (Выявление </a:t>
            </a:r>
            <a:r>
              <a:rPr lang="ru-RU" sz="1800" dirty="0">
                <a:solidFill>
                  <a:srgbClr val="23AE8B"/>
                </a:solidFill>
              </a:rPr>
              <a:t>финансовой </a:t>
            </a:r>
            <a:r>
              <a:rPr lang="ru-RU" sz="1800" dirty="0" smtClean="0">
                <a:solidFill>
                  <a:srgbClr val="23AE8B"/>
                </a:solidFill>
              </a:rPr>
              <a:t>информации, Анализ </a:t>
            </a:r>
            <a:r>
              <a:rPr lang="ru-RU" sz="1800" dirty="0">
                <a:solidFill>
                  <a:srgbClr val="23AE8B"/>
                </a:solidFill>
              </a:rPr>
              <a:t>информации в финансовом </a:t>
            </a:r>
            <a:r>
              <a:rPr lang="ru-RU" sz="1800" dirty="0" smtClean="0">
                <a:solidFill>
                  <a:srgbClr val="23AE8B"/>
                </a:solidFill>
              </a:rPr>
              <a:t>контексте, Оценка </a:t>
            </a:r>
            <a:r>
              <a:rPr lang="ru-RU" sz="1800" dirty="0">
                <a:solidFill>
                  <a:srgbClr val="23AE8B"/>
                </a:solidFill>
              </a:rPr>
              <a:t>финансовых </a:t>
            </a:r>
            <a:r>
              <a:rPr lang="ru-RU" sz="1800" dirty="0" smtClean="0">
                <a:solidFill>
                  <a:srgbClr val="23AE8B"/>
                </a:solidFill>
              </a:rPr>
              <a:t>проблем, Применение </a:t>
            </a:r>
            <a:r>
              <a:rPr lang="ru-RU" sz="1800" dirty="0">
                <a:solidFill>
                  <a:srgbClr val="23AE8B"/>
                </a:solidFill>
              </a:rPr>
              <a:t>финансовых знаний и понимание;</a:t>
            </a:r>
          </a:p>
          <a:p>
            <a:pPr marL="0" indent="0">
              <a:lnSpc>
                <a:spcPct val="115000"/>
              </a:lnSpc>
              <a:buNone/>
            </a:pPr>
            <a:endParaRPr lang="ru-RU" sz="1800" dirty="0" smtClean="0">
              <a:solidFill>
                <a:srgbClr val="23AE8B"/>
              </a:solidFill>
            </a:endParaRPr>
          </a:p>
          <a:p>
            <a:pPr marL="0" indent="0">
              <a:lnSpc>
                <a:spcPct val="115000"/>
              </a:lnSpc>
              <a:buNone/>
            </a:pPr>
            <a:r>
              <a:rPr lang="ru-RU" sz="1800" dirty="0" smtClean="0">
                <a:solidFill>
                  <a:srgbClr val="23AE8B"/>
                </a:solidFill>
              </a:rPr>
              <a:t>В</a:t>
            </a:r>
            <a:r>
              <a:rPr lang="ru-RU" sz="1800" dirty="0">
                <a:solidFill>
                  <a:srgbClr val="23AE8B"/>
                </a:solidFill>
              </a:rPr>
              <a:t>) какой вид задания по структуре </a:t>
            </a:r>
            <a:r>
              <a:rPr lang="ru-RU" sz="1800" dirty="0" smtClean="0">
                <a:solidFill>
                  <a:srgbClr val="23AE8B"/>
                </a:solidFill>
              </a:rPr>
              <a:t>представлен;</a:t>
            </a:r>
            <a:endParaRPr lang="ru-RU" sz="1800" dirty="0">
              <a:solidFill>
                <a:srgbClr val="23AE8B"/>
              </a:solidFill>
            </a:endParaRPr>
          </a:p>
          <a:p>
            <a:pPr marL="0" indent="0">
              <a:lnSpc>
                <a:spcPct val="115000"/>
              </a:lnSpc>
              <a:buNone/>
            </a:pPr>
            <a:endParaRPr lang="ru-RU" sz="1800" dirty="0" smtClean="0">
              <a:solidFill>
                <a:srgbClr val="23AE8B"/>
              </a:solidFill>
            </a:endParaRPr>
          </a:p>
          <a:p>
            <a:pPr marL="0" indent="0">
              <a:lnSpc>
                <a:spcPct val="115000"/>
              </a:lnSpc>
              <a:buNone/>
            </a:pPr>
            <a:r>
              <a:rPr lang="ru-RU" sz="1800" dirty="0" smtClean="0">
                <a:solidFill>
                  <a:srgbClr val="23AE8B"/>
                </a:solidFill>
              </a:rPr>
              <a:t>Г</a:t>
            </a:r>
            <a:r>
              <a:rPr lang="ru-RU" sz="1800" dirty="0">
                <a:solidFill>
                  <a:srgbClr val="23AE8B"/>
                </a:solidFill>
              </a:rPr>
              <a:t>) Какое содержание финансовой грамотности </a:t>
            </a:r>
            <a:r>
              <a:rPr lang="ru-RU" sz="1800" dirty="0" smtClean="0">
                <a:solidFill>
                  <a:srgbClr val="23AE8B"/>
                </a:solidFill>
              </a:rPr>
              <a:t>проверяется (понятия </a:t>
            </a:r>
            <a:r>
              <a:rPr lang="ru-RU" sz="1800" dirty="0">
                <a:solidFill>
                  <a:srgbClr val="23AE8B"/>
                </a:solidFill>
              </a:rPr>
              <a:t>и </a:t>
            </a:r>
            <a:r>
              <a:rPr lang="ru-RU" sz="1800" dirty="0" smtClean="0">
                <a:solidFill>
                  <a:srgbClr val="23AE8B"/>
                </a:solidFill>
              </a:rPr>
              <a:t>знания, установки, умения).</a:t>
            </a:r>
            <a:endParaRPr lang="ru-RU" sz="1800" dirty="0">
              <a:solidFill>
                <a:srgbClr val="23AE8B"/>
              </a:solidFill>
            </a:endParaRPr>
          </a:p>
          <a:p>
            <a:endParaRPr lang="ru-RU" sz="1800" b="1" dirty="0">
              <a:solidFill>
                <a:srgbClr val="4CAF90"/>
              </a:solidFill>
              <a:latin typeface="+mn-lt"/>
            </a:endParaRPr>
          </a:p>
        </p:txBody>
      </p:sp>
      <p:sp>
        <p:nvSpPr>
          <p:cNvPr id="5" name="Номер слайда 4"/>
          <p:cNvSpPr>
            <a:spLocks noGrp="1"/>
          </p:cNvSpPr>
          <p:nvPr>
            <p:ph type="sldNum" sz="quarter" idx="4"/>
          </p:nvPr>
        </p:nvSpPr>
        <p:spPr/>
        <p:txBody>
          <a:bodyPr/>
          <a:lstStyle/>
          <a:p>
            <a:fld id="{23D704CE-4D68-584A-838A-AE5576E77FBD}" type="slidenum">
              <a:rPr lang="ru-RU" smtClean="0">
                <a:solidFill>
                  <a:prstClr val="black">
                    <a:tint val="75000"/>
                  </a:prstClr>
                </a:solidFill>
              </a:rPr>
              <a:pPr/>
              <a:t>5</a:t>
            </a:fld>
            <a:endParaRPr lang="ru-RU" dirty="0">
              <a:solidFill>
                <a:prstClr val="black">
                  <a:tint val="75000"/>
                </a:prstClr>
              </a:solidFill>
            </a:endParaRPr>
          </a:p>
        </p:txBody>
      </p:sp>
    </p:spTree>
    <p:extLst>
      <p:ext uri="{BB962C8B-B14F-4D97-AF65-F5344CB8AC3E}">
        <p14:creationId xmlns:p14="http://schemas.microsoft.com/office/powerpoint/2010/main" val="2903095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4"/>
          </p:nvPr>
        </p:nvSpPr>
        <p:spPr/>
        <p:txBody>
          <a:bodyPr/>
          <a:lstStyle/>
          <a:p>
            <a:fld id="{23D704CE-4D68-584A-838A-AE5576E77FBD}" type="slidenum">
              <a:rPr lang="ru-RU" smtClean="0">
                <a:solidFill>
                  <a:prstClr val="black">
                    <a:tint val="75000"/>
                  </a:prstClr>
                </a:solidFill>
              </a:rPr>
              <a:pPr/>
              <a:t>6</a:t>
            </a:fld>
            <a:endParaRPr lang="ru-RU" dirty="0">
              <a:solidFill>
                <a:prstClr val="black">
                  <a:tint val="75000"/>
                </a:prstClr>
              </a:solidFill>
            </a:endParaRPr>
          </a:p>
        </p:txBody>
      </p:sp>
      <p:sp>
        <p:nvSpPr>
          <p:cNvPr id="5" name="Прямоугольник 4"/>
          <p:cNvSpPr/>
          <p:nvPr/>
        </p:nvSpPr>
        <p:spPr>
          <a:xfrm>
            <a:off x="384720" y="768117"/>
            <a:ext cx="8119872" cy="9144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15000"/>
              </a:lnSpc>
            </a:pPr>
            <a:r>
              <a:rPr lang="ru-RU" sz="2400" b="1" dirty="0" smtClean="0">
                <a:solidFill>
                  <a:srgbClr val="E25F5A"/>
                </a:solidFill>
              </a:rPr>
              <a:t>Таблица 3.2. Пример </a:t>
            </a:r>
            <a:r>
              <a:rPr lang="ru-RU" sz="2400" b="1" dirty="0">
                <a:solidFill>
                  <a:srgbClr val="E25F5A"/>
                </a:solidFill>
              </a:rPr>
              <a:t>анализа одного задания диагностической работы для преподавателя</a:t>
            </a:r>
            <a:endParaRPr lang="ru-RU" sz="2400" b="1" dirty="0">
              <a:solidFill>
                <a:srgbClr val="E25F5A"/>
              </a:solidFill>
              <a:effectLst/>
            </a:endParaRPr>
          </a:p>
        </p:txBody>
      </p:sp>
      <p:graphicFrame>
        <p:nvGraphicFramePr>
          <p:cNvPr id="2" name="Таблица 1"/>
          <p:cNvGraphicFramePr>
            <a:graphicFrameLocks noGrp="1"/>
          </p:cNvGraphicFramePr>
          <p:nvPr>
            <p:extLst>
              <p:ext uri="{D42A27DB-BD31-4B8C-83A1-F6EECF244321}">
                <p14:modId xmlns:p14="http://schemas.microsoft.com/office/powerpoint/2010/main" val="645912266"/>
              </p:ext>
            </p:extLst>
          </p:nvPr>
        </p:nvGraphicFramePr>
        <p:xfrm>
          <a:off x="384718" y="1931545"/>
          <a:ext cx="8119873" cy="4525963"/>
        </p:xfrm>
        <a:graphic>
          <a:graphicData uri="http://schemas.openxmlformats.org/drawingml/2006/table">
            <a:tbl>
              <a:tblPr>
                <a:tableStyleId>{284E427A-3D55-4303-BF80-6455036E1DE7}</a:tableStyleId>
              </a:tblPr>
              <a:tblGrid>
                <a:gridCol w="694749"/>
                <a:gridCol w="1577659"/>
                <a:gridCol w="2011875"/>
                <a:gridCol w="1881610"/>
                <a:gridCol w="1953980"/>
              </a:tblGrid>
              <a:tr h="345558">
                <a:tc gridSpan="5">
                  <a:txBody>
                    <a:bodyPr/>
                    <a:lstStyle/>
                    <a:p>
                      <a:pPr rtl="0"/>
                      <a:r>
                        <a:rPr lang="ru-RU" sz="1600" dirty="0">
                          <a:solidFill>
                            <a:srgbClr val="23AE8B"/>
                          </a:solidFill>
                          <a:effectLst/>
                        </a:rPr>
                        <a:t>Класс: 9 класс. Название работы: Финансовая грамотность в повседневной жизни.</a:t>
                      </a:r>
                    </a:p>
                  </a:txBody>
                  <a:tcPr marL="21071" marR="21071" marT="21071" marB="210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255807">
                <a:tc>
                  <a:txBody>
                    <a:bodyPr/>
                    <a:lstStyle/>
                    <a:p>
                      <a:pPr algn="ctr" rtl="0"/>
                      <a:r>
                        <a:rPr lang="ru-RU" sz="1600" b="1" dirty="0">
                          <a:solidFill>
                            <a:srgbClr val="23AE8B"/>
                          </a:solidFill>
                          <a:effectLst/>
                        </a:rPr>
                        <a:t>№ задания</a:t>
                      </a:r>
                    </a:p>
                  </a:txBody>
                  <a:tcPr marL="21071" marR="21071" marT="21071" marB="210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ru-RU" sz="1600" b="1" dirty="0">
                          <a:solidFill>
                            <a:srgbClr val="23AE8B"/>
                          </a:solidFill>
                          <a:effectLst/>
                        </a:rPr>
                        <a:t>Контекст </a:t>
                      </a:r>
                    </a:p>
                    <a:p>
                      <a:pPr algn="ctr" rtl="0"/>
                      <a:r>
                        <a:rPr lang="ru-RU" sz="1600" b="1" dirty="0">
                          <a:solidFill>
                            <a:srgbClr val="23AE8B"/>
                          </a:solidFill>
                          <a:effectLst/>
                        </a:rPr>
                        <a:t>(название, что указывает на это)</a:t>
                      </a:r>
                    </a:p>
                  </a:txBody>
                  <a:tcPr marL="21071" marR="21071" marT="21071" marB="210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ru-RU" sz="1600" b="1" dirty="0">
                          <a:solidFill>
                            <a:srgbClr val="23AE8B"/>
                          </a:solidFill>
                          <a:effectLst/>
                        </a:rPr>
                        <a:t>Вид познавательной деятельности (название, что указывает на это)</a:t>
                      </a:r>
                    </a:p>
                  </a:txBody>
                  <a:tcPr marL="21071" marR="21071" marT="21071" marB="210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ru-RU" sz="1600" b="1" dirty="0">
                          <a:solidFill>
                            <a:srgbClr val="23AE8B"/>
                          </a:solidFill>
                          <a:effectLst/>
                        </a:rPr>
                        <a:t>Вид задания по структуре (название, что указывает на это)</a:t>
                      </a:r>
                    </a:p>
                  </a:txBody>
                  <a:tcPr marL="21071" marR="21071" marT="21071" marB="210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ru-RU" sz="1600" b="1" dirty="0">
                          <a:solidFill>
                            <a:srgbClr val="23AE8B"/>
                          </a:solidFill>
                          <a:effectLst/>
                        </a:rPr>
                        <a:t>Проверяемое содержание финансовой грамотности</a:t>
                      </a:r>
                    </a:p>
                  </a:txBody>
                  <a:tcPr marL="21071" marR="21071" marT="21071" marB="210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4598">
                <a:tc>
                  <a:txBody>
                    <a:bodyPr/>
                    <a:lstStyle/>
                    <a:p>
                      <a:pPr algn="ctr" rtl="0"/>
                      <a:r>
                        <a:rPr lang="en-US" sz="1600">
                          <a:solidFill>
                            <a:srgbClr val="23AE8B"/>
                          </a:solidFill>
                          <a:effectLst/>
                        </a:rPr>
                        <a:t>2</a:t>
                      </a:r>
                    </a:p>
                  </a:txBody>
                  <a:tcPr marL="21071" marR="21071" marT="21071" marB="210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a:r>
                        <a:rPr lang="ru-RU" sz="1600">
                          <a:solidFill>
                            <a:srgbClr val="23AE8B"/>
                          </a:solidFill>
                          <a:effectLst/>
                        </a:rPr>
                        <a:t>Семейный.</a:t>
                      </a:r>
                    </a:p>
                    <a:p>
                      <a:pPr algn="l" rtl="0"/>
                      <a:r>
                        <a:rPr lang="ru-RU" sz="1600">
                          <a:solidFill>
                            <a:srgbClr val="23AE8B"/>
                          </a:solidFill>
                          <a:effectLst/>
                        </a:rPr>
                        <a:t>т. к. речь идет о семейном бюджете</a:t>
                      </a:r>
                    </a:p>
                  </a:txBody>
                  <a:tcPr marL="21071" marR="21071" marT="21071" marB="210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a:r>
                        <a:rPr lang="ru-RU" sz="1600">
                          <a:solidFill>
                            <a:srgbClr val="23AE8B"/>
                          </a:solidFill>
                          <a:effectLst/>
                        </a:rPr>
                        <a:t>Применение финансовых знаний и понимание, т. к. в задании необходимо произвести расчет и использовать знания того, что относится к доходам, а что к расходам.</a:t>
                      </a:r>
                    </a:p>
                  </a:txBody>
                  <a:tcPr marL="21071" marR="21071" marT="21071" marB="210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a:r>
                        <a:rPr lang="ru-RU" sz="1600" dirty="0">
                          <a:solidFill>
                            <a:srgbClr val="23AE8B"/>
                          </a:solidFill>
                          <a:effectLst/>
                        </a:rPr>
                        <a:t>задание с кратким ответом, т. к. нужно сделать расчеты и никаких вариантов ответов не представлено, требуется записать в пустую клетку и система проверит правильность ответа.</a:t>
                      </a:r>
                    </a:p>
                  </a:txBody>
                  <a:tcPr marL="21071" marR="21071" marT="21071" marB="210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a:r>
                        <a:rPr lang="ru-RU" sz="1600" dirty="0">
                          <a:solidFill>
                            <a:srgbClr val="23AE8B"/>
                          </a:solidFill>
                          <a:effectLst/>
                        </a:rPr>
                        <a:t>Понятия «Доходы семейного бюджета», «расходы семейного бюджета», знание того, что относится к доходам, а что к расходам. </a:t>
                      </a:r>
                    </a:p>
                    <a:p>
                      <a:pPr algn="l" rtl="0"/>
                      <a:r>
                        <a:rPr lang="ru-RU" sz="1600" dirty="0">
                          <a:solidFill>
                            <a:srgbClr val="23AE8B"/>
                          </a:solidFill>
                          <a:effectLst/>
                        </a:rPr>
                        <a:t>Умение считать доходы, расходы и находить их разницу. </a:t>
                      </a:r>
                    </a:p>
                  </a:txBody>
                  <a:tcPr marL="21071" marR="21071" marT="21071" marB="210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11655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 y="1012067"/>
            <a:ext cx="8753856" cy="1109341"/>
          </a:xfrm>
        </p:spPr>
        <p:txBody>
          <a:bodyPr/>
          <a:lstStyle/>
          <a:p>
            <a:pPr algn="ctr">
              <a:lnSpc>
                <a:spcPct val="115000"/>
              </a:lnSpc>
            </a:pPr>
            <a:r>
              <a:rPr lang="ru-RU" dirty="0" smtClean="0">
                <a:solidFill>
                  <a:srgbClr val="E25F5A"/>
                </a:solidFill>
              </a:rPr>
              <a:t>3.2. Методические рекомендации по проведению практикума «Анализ диагностических измерительных материалов для определения уровня </a:t>
            </a:r>
            <a:r>
              <a:rPr lang="ru-RU" dirty="0" err="1" smtClean="0">
                <a:solidFill>
                  <a:srgbClr val="E25F5A"/>
                </a:solidFill>
              </a:rPr>
              <a:t>сформированности</a:t>
            </a:r>
            <a:r>
              <a:rPr lang="ru-RU" dirty="0" smtClean="0">
                <a:solidFill>
                  <a:srgbClr val="E25F5A"/>
                </a:solidFill>
              </a:rPr>
              <a:t> функциональной финансовой грамотности»</a:t>
            </a:r>
            <a:br>
              <a:rPr lang="ru-RU" dirty="0" smtClean="0">
                <a:solidFill>
                  <a:srgbClr val="E25F5A"/>
                </a:solidFill>
              </a:rPr>
            </a:br>
            <a:endParaRPr lang="ru-RU" dirty="0">
              <a:solidFill>
                <a:srgbClr val="E25F5A"/>
              </a:solidFill>
            </a:endParaRPr>
          </a:p>
        </p:txBody>
      </p:sp>
      <p:sp>
        <p:nvSpPr>
          <p:cNvPr id="3" name="Объект 2"/>
          <p:cNvSpPr>
            <a:spLocks noGrp="1"/>
          </p:cNvSpPr>
          <p:nvPr>
            <p:ph idx="1"/>
          </p:nvPr>
        </p:nvSpPr>
        <p:spPr>
          <a:xfrm>
            <a:off x="309419" y="2292096"/>
            <a:ext cx="8653127" cy="3931866"/>
          </a:xfrm>
        </p:spPr>
        <p:txBody>
          <a:bodyPr/>
          <a:lstStyle/>
          <a:p>
            <a:pPr marL="0" indent="0" algn="ctr">
              <a:buNone/>
            </a:pPr>
            <a:r>
              <a:rPr lang="ru-RU" sz="2400" b="1" dirty="0" smtClean="0">
                <a:solidFill>
                  <a:srgbClr val="E25F5A"/>
                </a:solidFill>
                <a:latin typeface="Tahoma" panose="020B0604030504040204" pitchFamily="34" charset="0"/>
                <a:ea typeface="Tahoma" panose="020B0604030504040204" pitchFamily="34" charset="0"/>
                <a:cs typeface="Tahoma" panose="020B0604030504040204" pitchFamily="34" charset="0"/>
              </a:rPr>
              <a:t>Конструкция практикума</a:t>
            </a:r>
          </a:p>
          <a:p>
            <a:pPr marL="0" indent="0">
              <a:lnSpc>
                <a:spcPct val="115000"/>
              </a:lnSpc>
              <a:buNone/>
            </a:pPr>
            <a:r>
              <a:rPr lang="ru-RU" sz="2000" b="1" u="sng" dirty="0">
                <a:solidFill>
                  <a:srgbClr val="23AE8B"/>
                </a:solidFill>
              </a:rPr>
              <a:t>Этап </a:t>
            </a:r>
            <a:r>
              <a:rPr lang="ru-RU" sz="2000" b="1" u="sng" dirty="0" smtClean="0">
                <a:solidFill>
                  <a:srgbClr val="23AE8B"/>
                </a:solidFill>
              </a:rPr>
              <a:t>2. </a:t>
            </a:r>
            <a:r>
              <a:rPr lang="ru-RU" sz="2000" b="1" u="sng" dirty="0">
                <a:solidFill>
                  <a:srgbClr val="23AE8B"/>
                </a:solidFill>
              </a:rPr>
              <a:t>Анализ диагностических работ по финансовой грамотности, подготовленных </a:t>
            </a:r>
            <a:r>
              <a:rPr lang="ru-RU" sz="2000" b="1" u="sng" dirty="0" smtClean="0">
                <a:solidFill>
                  <a:srgbClr val="23AE8B"/>
                </a:solidFill>
              </a:rPr>
              <a:t>ИСРО РАО </a:t>
            </a:r>
            <a:r>
              <a:rPr lang="ru-RU" sz="2000" b="1" u="sng" dirty="0">
                <a:solidFill>
                  <a:srgbClr val="23AE8B"/>
                </a:solidFill>
              </a:rPr>
              <a:t>по заказу </a:t>
            </a:r>
            <a:r>
              <a:rPr lang="ru-RU" sz="2000" b="1" u="sng" dirty="0" err="1">
                <a:solidFill>
                  <a:srgbClr val="23AE8B"/>
                </a:solidFill>
              </a:rPr>
              <a:t>Минпросвещения</a:t>
            </a:r>
            <a:r>
              <a:rPr lang="ru-RU" sz="2000" b="1" u="sng" dirty="0">
                <a:solidFill>
                  <a:srgbClr val="23AE8B"/>
                </a:solidFill>
              </a:rPr>
              <a:t> России, 5, 7 </a:t>
            </a:r>
            <a:r>
              <a:rPr lang="ru-RU" sz="2000" b="1" u="sng" dirty="0" smtClean="0">
                <a:solidFill>
                  <a:srgbClr val="23AE8B"/>
                </a:solidFill>
              </a:rPr>
              <a:t>классы</a:t>
            </a:r>
            <a:r>
              <a:rPr lang="ru-RU" sz="2000" b="1" dirty="0" smtClean="0">
                <a:solidFill>
                  <a:srgbClr val="23AE8B"/>
                </a:solidFill>
              </a:rPr>
              <a:t> </a:t>
            </a:r>
            <a:r>
              <a:rPr lang="ru-RU" sz="2000" b="1" u="sng" dirty="0" smtClean="0">
                <a:solidFill>
                  <a:srgbClr val="23AE8B"/>
                </a:solidFill>
              </a:rPr>
              <a:t>(50 </a:t>
            </a:r>
            <a:r>
              <a:rPr lang="ru-RU" sz="2000" b="1" u="sng" dirty="0">
                <a:solidFill>
                  <a:srgbClr val="23AE8B"/>
                </a:solidFill>
              </a:rPr>
              <a:t>мину</a:t>
            </a:r>
            <a:r>
              <a:rPr lang="ru-RU" sz="2000" b="1" u="sng" dirty="0" smtClean="0">
                <a:solidFill>
                  <a:srgbClr val="23AE8B"/>
                </a:solidFill>
              </a:rPr>
              <a:t>)</a:t>
            </a:r>
          </a:p>
          <a:p>
            <a:pPr marL="0" indent="0">
              <a:lnSpc>
                <a:spcPct val="115000"/>
              </a:lnSpc>
              <a:buNone/>
            </a:pPr>
            <a:r>
              <a:rPr lang="ru-RU" sz="2000" b="1" dirty="0" smtClean="0">
                <a:solidFill>
                  <a:srgbClr val="23AE8B"/>
                </a:solidFill>
              </a:rPr>
              <a:t>2.1. </a:t>
            </a:r>
            <a:r>
              <a:rPr lang="ru-RU" sz="2000" b="1" dirty="0">
                <a:solidFill>
                  <a:srgbClr val="23AE8B"/>
                </a:solidFill>
              </a:rPr>
              <a:t>Постановка учебного задания </a:t>
            </a:r>
            <a:r>
              <a:rPr lang="ru-RU" sz="2000" b="1" dirty="0" smtClean="0">
                <a:solidFill>
                  <a:srgbClr val="23AE8B"/>
                </a:solidFill>
              </a:rPr>
              <a:t>(</a:t>
            </a:r>
            <a:r>
              <a:rPr lang="ru-RU" sz="2000" b="1" dirty="0">
                <a:solidFill>
                  <a:srgbClr val="23AE8B"/>
                </a:solidFill>
              </a:rPr>
              <a:t>5</a:t>
            </a:r>
            <a:r>
              <a:rPr lang="ru-RU" sz="2000" b="1" dirty="0" smtClean="0">
                <a:solidFill>
                  <a:srgbClr val="23AE8B"/>
                </a:solidFill>
              </a:rPr>
              <a:t> </a:t>
            </a:r>
            <a:r>
              <a:rPr lang="ru-RU" sz="2000" b="1" dirty="0">
                <a:solidFill>
                  <a:srgbClr val="23AE8B"/>
                </a:solidFill>
              </a:rPr>
              <a:t>минут</a:t>
            </a:r>
            <a:r>
              <a:rPr lang="ru-RU" sz="2000" b="1" dirty="0" smtClean="0">
                <a:solidFill>
                  <a:srgbClr val="23AE8B"/>
                </a:solidFill>
              </a:rPr>
              <a:t>).</a:t>
            </a:r>
            <a:endParaRPr lang="ru-RU" sz="2000" b="1" dirty="0">
              <a:solidFill>
                <a:srgbClr val="23AE8B"/>
              </a:solidFill>
            </a:endParaRPr>
          </a:p>
          <a:p>
            <a:pPr marL="0" indent="0">
              <a:lnSpc>
                <a:spcPct val="115000"/>
              </a:lnSpc>
              <a:buNone/>
            </a:pPr>
            <a:r>
              <a:rPr lang="ru-RU" sz="2000" b="1" dirty="0" smtClean="0">
                <a:solidFill>
                  <a:srgbClr val="23AE8B"/>
                </a:solidFill>
              </a:rPr>
              <a:t>2.2. </a:t>
            </a:r>
            <a:r>
              <a:rPr lang="ru-RU" sz="2000" b="1" dirty="0">
                <a:solidFill>
                  <a:srgbClr val="23AE8B"/>
                </a:solidFill>
              </a:rPr>
              <a:t>Работа учебных групп над выполнением учебного задания </a:t>
            </a:r>
            <a:r>
              <a:rPr lang="ru-RU" sz="2000" b="1" dirty="0" smtClean="0">
                <a:solidFill>
                  <a:srgbClr val="23AE8B"/>
                </a:solidFill>
              </a:rPr>
              <a:t>(20 </a:t>
            </a:r>
            <a:r>
              <a:rPr lang="ru-RU" sz="2000" b="1" dirty="0">
                <a:solidFill>
                  <a:srgbClr val="23AE8B"/>
                </a:solidFill>
              </a:rPr>
              <a:t>минут).</a:t>
            </a:r>
          </a:p>
          <a:p>
            <a:pPr marL="0" indent="0">
              <a:lnSpc>
                <a:spcPct val="115000"/>
              </a:lnSpc>
              <a:buNone/>
            </a:pPr>
            <a:r>
              <a:rPr lang="ru-RU" sz="2000" b="1" dirty="0" smtClean="0">
                <a:solidFill>
                  <a:srgbClr val="23AE8B"/>
                </a:solidFill>
              </a:rPr>
              <a:t>2.3. </a:t>
            </a:r>
            <a:r>
              <a:rPr lang="ru-RU" sz="2000" b="1" dirty="0">
                <a:solidFill>
                  <a:srgbClr val="23AE8B"/>
                </a:solidFill>
              </a:rPr>
              <a:t>Общее обсуждение результатов групповой работы, формулирование выводов </a:t>
            </a:r>
            <a:r>
              <a:rPr lang="ru-RU" sz="2000" b="1" dirty="0" smtClean="0">
                <a:solidFill>
                  <a:srgbClr val="23AE8B"/>
                </a:solidFill>
              </a:rPr>
              <a:t>(25 </a:t>
            </a:r>
            <a:r>
              <a:rPr lang="ru-RU" sz="2000" b="1" dirty="0">
                <a:solidFill>
                  <a:srgbClr val="23AE8B"/>
                </a:solidFill>
              </a:rPr>
              <a:t>минут).</a:t>
            </a:r>
          </a:p>
          <a:p>
            <a:pPr marL="0" indent="0">
              <a:buNone/>
            </a:pPr>
            <a:endParaRPr lang="ru-RU" sz="1800" b="1" dirty="0">
              <a:solidFill>
                <a:srgbClr val="4CAF90"/>
              </a:solidFill>
              <a:latin typeface="+mn-lt"/>
            </a:endParaRPr>
          </a:p>
          <a:p>
            <a:endParaRPr lang="ru-RU" sz="1800" b="1" dirty="0">
              <a:solidFill>
                <a:srgbClr val="4CAF90"/>
              </a:solidFill>
              <a:latin typeface="+mn-lt"/>
            </a:endParaRPr>
          </a:p>
          <a:p>
            <a:endParaRPr lang="ru-RU" sz="1800" b="1" dirty="0">
              <a:solidFill>
                <a:srgbClr val="4CAF90"/>
              </a:solidFill>
              <a:latin typeface="+mn-lt"/>
            </a:endParaRPr>
          </a:p>
        </p:txBody>
      </p:sp>
      <p:sp>
        <p:nvSpPr>
          <p:cNvPr id="5" name="Номер слайда 4"/>
          <p:cNvSpPr>
            <a:spLocks noGrp="1"/>
          </p:cNvSpPr>
          <p:nvPr>
            <p:ph type="sldNum" sz="quarter" idx="4"/>
          </p:nvPr>
        </p:nvSpPr>
        <p:spPr/>
        <p:txBody>
          <a:bodyPr/>
          <a:lstStyle/>
          <a:p>
            <a:fld id="{23D704CE-4D68-584A-838A-AE5576E77FBD}" type="slidenum">
              <a:rPr lang="ru-RU" smtClean="0">
                <a:solidFill>
                  <a:prstClr val="black">
                    <a:tint val="75000"/>
                  </a:prstClr>
                </a:solidFill>
              </a:rPr>
              <a:pPr/>
              <a:t>7</a:t>
            </a:fld>
            <a:endParaRPr lang="ru-RU" dirty="0">
              <a:solidFill>
                <a:prstClr val="black">
                  <a:tint val="75000"/>
                </a:prstClr>
              </a:solidFill>
            </a:endParaRP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7137" y="286699"/>
            <a:ext cx="1182282" cy="415646"/>
          </a:xfrm>
          <a:prstGeom prst="rect">
            <a:avLst/>
          </a:prstGeom>
        </p:spPr>
      </p:pic>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1710" y="221572"/>
            <a:ext cx="588303" cy="545903"/>
          </a:xfrm>
          <a:prstGeom prst="rect">
            <a:avLst/>
          </a:prstGeom>
        </p:spPr>
      </p:pic>
    </p:spTree>
    <p:extLst>
      <p:ext uri="{BB962C8B-B14F-4D97-AF65-F5344CB8AC3E}">
        <p14:creationId xmlns:p14="http://schemas.microsoft.com/office/powerpoint/2010/main" val="38554030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 y="865633"/>
            <a:ext cx="8753856" cy="609600"/>
          </a:xfrm>
        </p:spPr>
        <p:txBody>
          <a:bodyPr/>
          <a:lstStyle/>
          <a:p>
            <a:pPr algn="ctr">
              <a:lnSpc>
                <a:spcPct val="115000"/>
              </a:lnSpc>
            </a:pPr>
            <a:r>
              <a:rPr lang="ru-RU" sz="2800" dirty="0" smtClean="0">
                <a:solidFill>
                  <a:srgbClr val="E25F5A"/>
                </a:solidFill>
              </a:rPr>
              <a:t>ЭТАП 2</a:t>
            </a:r>
            <a:r>
              <a:rPr lang="ru-RU" sz="2800" dirty="0">
                <a:solidFill>
                  <a:srgbClr val="E25F5A"/>
                </a:solidFill>
              </a:rPr>
              <a:t/>
            </a:r>
            <a:br>
              <a:rPr lang="ru-RU" sz="2800" dirty="0">
                <a:solidFill>
                  <a:srgbClr val="E25F5A"/>
                </a:solidFill>
              </a:rPr>
            </a:br>
            <a:endParaRPr lang="ru-RU" sz="2800" dirty="0">
              <a:solidFill>
                <a:srgbClr val="E25F5A"/>
              </a:solidFill>
            </a:endParaRPr>
          </a:p>
        </p:txBody>
      </p:sp>
      <p:sp>
        <p:nvSpPr>
          <p:cNvPr id="3" name="Объект 2"/>
          <p:cNvSpPr>
            <a:spLocks noGrp="1"/>
          </p:cNvSpPr>
          <p:nvPr>
            <p:ph idx="1"/>
          </p:nvPr>
        </p:nvSpPr>
        <p:spPr>
          <a:xfrm>
            <a:off x="276036" y="1475232"/>
            <a:ext cx="8653127" cy="5071872"/>
          </a:xfrm>
        </p:spPr>
        <p:txBody>
          <a:bodyPr/>
          <a:lstStyle/>
          <a:p>
            <a:pPr marL="0" indent="0" algn="ctr">
              <a:buNone/>
            </a:pPr>
            <a:r>
              <a:rPr lang="ru-RU" sz="2400" b="1" dirty="0" smtClean="0">
                <a:solidFill>
                  <a:srgbClr val="E25F5A"/>
                </a:solidFill>
                <a:latin typeface="Tahoma" panose="020B0604030504040204" pitchFamily="34" charset="0"/>
                <a:ea typeface="Tahoma" panose="020B0604030504040204" pitchFamily="34" charset="0"/>
                <a:cs typeface="Tahoma" panose="020B0604030504040204" pitchFamily="34" charset="0"/>
              </a:rPr>
              <a:t>Задание</a:t>
            </a:r>
          </a:p>
          <a:p>
            <a:endParaRPr lang="ru-RU" sz="1800" b="1" dirty="0">
              <a:solidFill>
                <a:srgbClr val="4CAF90"/>
              </a:solidFill>
              <a:latin typeface="+mn-lt"/>
            </a:endParaRPr>
          </a:p>
          <a:p>
            <a:pPr marL="0" indent="0">
              <a:lnSpc>
                <a:spcPct val="115000"/>
              </a:lnSpc>
              <a:buNone/>
            </a:pPr>
            <a:r>
              <a:rPr lang="ru-RU" sz="2000" b="1" dirty="0" smtClean="0">
                <a:solidFill>
                  <a:srgbClr val="23AE8B"/>
                </a:solidFill>
              </a:rPr>
              <a:t>Провести </a:t>
            </a:r>
            <a:r>
              <a:rPr lang="ru-RU" sz="2000" b="1" dirty="0">
                <a:solidFill>
                  <a:srgbClr val="23AE8B"/>
                </a:solidFill>
              </a:rPr>
              <a:t>анализ </a:t>
            </a:r>
            <a:r>
              <a:rPr lang="ru-RU" sz="2000" b="1" dirty="0" smtClean="0">
                <a:solidFill>
                  <a:srgbClr val="23AE8B"/>
                </a:solidFill>
              </a:rPr>
              <a:t>диагностических </a:t>
            </a:r>
            <a:r>
              <a:rPr lang="ru-RU" sz="2000" b="1" dirty="0">
                <a:solidFill>
                  <a:srgbClr val="23AE8B"/>
                </a:solidFill>
              </a:rPr>
              <a:t>работ </a:t>
            </a:r>
            <a:r>
              <a:rPr lang="ru-RU" sz="2000" b="1" dirty="0" smtClean="0">
                <a:solidFill>
                  <a:srgbClr val="23AE8B"/>
                </a:solidFill>
              </a:rPr>
              <a:t> для 5 и 7 классов по </a:t>
            </a:r>
            <a:r>
              <a:rPr lang="ru-RU" sz="2000" b="1" dirty="0">
                <a:solidFill>
                  <a:srgbClr val="23AE8B"/>
                </a:solidFill>
              </a:rPr>
              <a:t>финансовой грамотности и выявить:</a:t>
            </a:r>
          </a:p>
          <a:p>
            <a:pPr>
              <a:lnSpc>
                <a:spcPct val="115000"/>
              </a:lnSpc>
            </a:pPr>
            <a:r>
              <a:rPr lang="ru-RU" sz="2000" b="1" dirty="0">
                <a:solidFill>
                  <a:srgbClr val="23AE8B"/>
                </a:solidFill>
              </a:rPr>
              <a:t>А) какой контекст в них использован </a:t>
            </a:r>
          </a:p>
          <a:p>
            <a:pPr>
              <a:lnSpc>
                <a:spcPct val="115000"/>
              </a:lnSpc>
            </a:pPr>
            <a:r>
              <a:rPr lang="ru-RU" sz="2000" b="1" dirty="0">
                <a:solidFill>
                  <a:srgbClr val="23AE8B"/>
                </a:solidFill>
              </a:rPr>
              <a:t>Б) какой (какие) виды познавательной деятельности необходимо осуществить для выполнения задания;</a:t>
            </a:r>
          </a:p>
          <a:p>
            <a:pPr>
              <a:lnSpc>
                <a:spcPct val="115000"/>
              </a:lnSpc>
            </a:pPr>
            <a:r>
              <a:rPr lang="ru-RU" sz="2000" b="1" dirty="0">
                <a:solidFill>
                  <a:srgbClr val="23AE8B"/>
                </a:solidFill>
              </a:rPr>
              <a:t>В) какой вид задания по структуре представлен;</a:t>
            </a:r>
          </a:p>
          <a:p>
            <a:pPr>
              <a:lnSpc>
                <a:spcPct val="115000"/>
              </a:lnSpc>
            </a:pPr>
            <a:r>
              <a:rPr lang="ru-RU" sz="2000" b="1" dirty="0">
                <a:solidFill>
                  <a:srgbClr val="23AE8B"/>
                </a:solidFill>
              </a:rPr>
              <a:t>Г) какие элементы содержания, заложенные в Рамке финансовой </a:t>
            </a:r>
            <a:r>
              <a:rPr lang="ru-RU" sz="2000" b="1" dirty="0" err="1">
                <a:solidFill>
                  <a:srgbClr val="23AE8B"/>
                </a:solidFill>
              </a:rPr>
              <a:t>комптентности</a:t>
            </a:r>
            <a:r>
              <a:rPr lang="ru-RU" sz="2000" b="1" dirty="0">
                <a:solidFill>
                  <a:srgbClr val="23AE8B"/>
                </a:solidFill>
              </a:rPr>
              <a:t> диагностируются в заданиях.</a:t>
            </a:r>
          </a:p>
          <a:p>
            <a:endParaRPr lang="ru-RU" sz="1800" b="1" dirty="0">
              <a:solidFill>
                <a:srgbClr val="4CAF90"/>
              </a:solidFill>
              <a:latin typeface="+mn-lt"/>
            </a:endParaRPr>
          </a:p>
        </p:txBody>
      </p:sp>
      <p:sp>
        <p:nvSpPr>
          <p:cNvPr id="5" name="Номер слайда 4"/>
          <p:cNvSpPr>
            <a:spLocks noGrp="1"/>
          </p:cNvSpPr>
          <p:nvPr>
            <p:ph type="sldNum" sz="quarter" idx="4"/>
          </p:nvPr>
        </p:nvSpPr>
        <p:spPr/>
        <p:txBody>
          <a:bodyPr/>
          <a:lstStyle/>
          <a:p>
            <a:fld id="{23D704CE-4D68-584A-838A-AE5576E77FBD}" type="slidenum">
              <a:rPr lang="ru-RU" smtClean="0">
                <a:solidFill>
                  <a:prstClr val="black">
                    <a:tint val="75000"/>
                  </a:prstClr>
                </a:solidFill>
              </a:rPr>
              <a:pPr/>
              <a:t>8</a:t>
            </a:fld>
            <a:endParaRPr lang="ru-RU" dirty="0">
              <a:solidFill>
                <a:prstClr val="black">
                  <a:tint val="75000"/>
                </a:prstClr>
              </a:solidFill>
            </a:endParaRPr>
          </a:p>
        </p:txBody>
      </p:sp>
    </p:spTree>
    <p:extLst>
      <p:ext uri="{BB962C8B-B14F-4D97-AF65-F5344CB8AC3E}">
        <p14:creationId xmlns:p14="http://schemas.microsoft.com/office/powerpoint/2010/main" val="2212240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4"/>
          </p:nvPr>
        </p:nvSpPr>
        <p:spPr/>
        <p:txBody>
          <a:bodyPr/>
          <a:lstStyle/>
          <a:p>
            <a:fld id="{23D704CE-4D68-584A-838A-AE5576E77FBD}" type="slidenum">
              <a:rPr lang="ru-RU" smtClean="0">
                <a:solidFill>
                  <a:prstClr val="black">
                    <a:tint val="75000"/>
                  </a:prstClr>
                </a:solidFill>
              </a:rPr>
              <a:pPr/>
              <a:t>9</a:t>
            </a:fld>
            <a:endParaRPr lang="ru-RU" dirty="0">
              <a:solidFill>
                <a:prstClr val="black">
                  <a:tint val="75000"/>
                </a:prstClr>
              </a:solidFill>
            </a:endParaRPr>
          </a:p>
        </p:txBody>
      </p:sp>
      <p:sp>
        <p:nvSpPr>
          <p:cNvPr id="5" name="Прямоугольник 4"/>
          <p:cNvSpPr/>
          <p:nvPr/>
        </p:nvSpPr>
        <p:spPr>
          <a:xfrm>
            <a:off x="338664" y="740664"/>
            <a:ext cx="8400288" cy="1175220"/>
          </a:xfrm>
          <a:prstGeom prst="rect">
            <a:avLst/>
          </a:prstGeom>
          <a:solidFill>
            <a:schemeClr val="bg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15000"/>
              </a:lnSpc>
            </a:pPr>
            <a:r>
              <a:rPr lang="ru-RU" b="1" dirty="0" smtClean="0">
                <a:solidFill>
                  <a:srgbClr val="E25F5A"/>
                </a:solidFill>
              </a:rPr>
              <a:t> Таблица 3.3. Анализ </a:t>
            </a:r>
            <a:r>
              <a:rPr lang="ru-RU" b="1" dirty="0">
                <a:solidFill>
                  <a:srgbClr val="E25F5A"/>
                </a:solidFill>
              </a:rPr>
              <a:t>диагностических работ по финансовой грамотности, подготовленных </a:t>
            </a:r>
            <a:r>
              <a:rPr lang="ru-RU" b="1" dirty="0" smtClean="0">
                <a:solidFill>
                  <a:srgbClr val="E25F5A"/>
                </a:solidFill>
              </a:rPr>
              <a:t>ИСРО РАО </a:t>
            </a:r>
            <a:r>
              <a:rPr lang="ru-RU" b="1" dirty="0">
                <a:solidFill>
                  <a:srgbClr val="E25F5A"/>
                </a:solidFill>
              </a:rPr>
              <a:t>по заказу </a:t>
            </a:r>
            <a:r>
              <a:rPr lang="ru-RU" b="1" dirty="0" err="1">
                <a:solidFill>
                  <a:srgbClr val="E25F5A"/>
                </a:solidFill>
              </a:rPr>
              <a:t>Минпросвещения</a:t>
            </a:r>
            <a:r>
              <a:rPr lang="ru-RU" b="1" dirty="0">
                <a:solidFill>
                  <a:srgbClr val="E25F5A"/>
                </a:solidFill>
              </a:rPr>
              <a:t> России, 5, 7 </a:t>
            </a:r>
            <a:r>
              <a:rPr lang="ru-RU" b="1" dirty="0" smtClean="0">
                <a:solidFill>
                  <a:srgbClr val="E25F5A"/>
                </a:solidFill>
              </a:rPr>
              <a:t>классы</a:t>
            </a:r>
            <a:endParaRPr lang="ru-RU" b="1" dirty="0">
              <a:solidFill>
                <a:srgbClr val="E25F5A"/>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1822103119"/>
              </p:ext>
            </p:extLst>
          </p:nvPr>
        </p:nvGraphicFramePr>
        <p:xfrm>
          <a:off x="316992" y="1915884"/>
          <a:ext cx="8421959" cy="4594004"/>
        </p:xfrm>
        <a:graphic>
          <a:graphicData uri="http://schemas.openxmlformats.org/drawingml/2006/table">
            <a:tbl>
              <a:tblPr/>
              <a:tblGrid>
                <a:gridCol w="745069"/>
                <a:gridCol w="1623958"/>
                <a:gridCol w="2081618"/>
                <a:gridCol w="1948750"/>
                <a:gridCol w="2022564"/>
              </a:tblGrid>
              <a:tr h="510324">
                <a:tc gridSpan="5">
                  <a:txBody>
                    <a:bodyPr/>
                    <a:lstStyle/>
                    <a:p>
                      <a:pPr rtl="0"/>
                      <a:r>
                        <a:rPr lang="ru-RU" sz="2000" b="1" dirty="0">
                          <a:solidFill>
                            <a:srgbClr val="23AE8B"/>
                          </a:solidFill>
                          <a:effectLst/>
                        </a:rPr>
                        <a:t>Диагностическая работа для ___________класса</a:t>
                      </a:r>
                      <a:r>
                        <a:rPr lang="ru-RU" sz="2000" b="1" dirty="0" smtClean="0">
                          <a:solidFill>
                            <a:srgbClr val="23AE8B"/>
                          </a:solidFill>
                          <a:effectLst/>
                        </a:rPr>
                        <a:t>.</a:t>
                      </a:r>
                      <a:endParaRPr lang="ru-RU" sz="2000" dirty="0">
                        <a:solidFill>
                          <a:srgbClr val="23AE8B"/>
                        </a:solidFill>
                        <a:effectLst/>
                      </a:endParaRPr>
                    </a:p>
                  </a:txBody>
                  <a:tcPr marL="30416" marR="30416" marT="30416" marB="304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812818">
                <a:tc>
                  <a:txBody>
                    <a:bodyPr/>
                    <a:lstStyle/>
                    <a:p>
                      <a:pPr algn="ctr" rtl="0"/>
                      <a:r>
                        <a:rPr lang="ru-RU" sz="2000">
                          <a:solidFill>
                            <a:srgbClr val="23AE8B"/>
                          </a:solidFill>
                          <a:effectLst/>
                        </a:rPr>
                        <a:t>№ </a:t>
                      </a:r>
                      <a:r>
                        <a:rPr lang="ru-RU" sz="2000" b="1">
                          <a:solidFill>
                            <a:srgbClr val="23AE8B"/>
                          </a:solidFill>
                          <a:effectLst/>
                        </a:rPr>
                        <a:t>задания</a:t>
                      </a:r>
                      <a:endParaRPr lang="ru-RU" sz="2000">
                        <a:solidFill>
                          <a:srgbClr val="23AE8B"/>
                        </a:solidFill>
                        <a:effectLst/>
                      </a:endParaRPr>
                    </a:p>
                  </a:txBody>
                  <a:tcPr marL="30416" marR="30416" marT="30416" marB="304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ru-RU" sz="2000" b="1" dirty="0">
                          <a:solidFill>
                            <a:srgbClr val="23AE8B"/>
                          </a:solidFill>
                          <a:effectLst/>
                        </a:rPr>
                        <a:t>Контекст </a:t>
                      </a:r>
                      <a:endParaRPr lang="ru-RU" sz="2000" dirty="0">
                        <a:solidFill>
                          <a:srgbClr val="23AE8B"/>
                        </a:solidFill>
                        <a:effectLst/>
                      </a:endParaRPr>
                    </a:p>
                    <a:p>
                      <a:pPr algn="ctr" rtl="0"/>
                      <a:r>
                        <a:rPr lang="ru-RU" sz="2000" b="1" dirty="0">
                          <a:solidFill>
                            <a:srgbClr val="23AE8B"/>
                          </a:solidFill>
                          <a:effectLst/>
                        </a:rPr>
                        <a:t>(название, что указывает на это)</a:t>
                      </a:r>
                      <a:endParaRPr lang="ru-RU" sz="2000" dirty="0">
                        <a:solidFill>
                          <a:srgbClr val="23AE8B"/>
                        </a:solidFill>
                        <a:effectLst/>
                      </a:endParaRPr>
                    </a:p>
                  </a:txBody>
                  <a:tcPr marL="30416" marR="30416" marT="30416" marB="304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ru-RU" sz="2000" b="1">
                          <a:solidFill>
                            <a:srgbClr val="23AE8B"/>
                          </a:solidFill>
                          <a:effectLst/>
                        </a:rPr>
                        <a:t>Вид познавательной деятельности (название, что указывает на это)</a:t>
                      </a:r>
                      <a:endParaRPr lang="ru-RU" sz="2000">
                        <a:solidFill>
                          <a:srgbClr val="23AE8B"/>
                        </a:solidFill>
                        <a:effectLst/>
                      </a:endParaRPr>
                    </a:p>
                  </a:txBody>
                  <a:tcPr marL="30416" marR="30416" marT="30416" marB="304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ru-RU" sz="2000" b="1" dirty="0">
                          <a:solidFill>
                            <a:srgbClr val="23AE8B"/>
                          </a:solidFill>
                          <a:effectLst/>
                        </a:rPr>
                        <a:t>Вид задания по структуре (название, что указывает на это)</a:t>
                      </a:r>
                      <a:endParaRPr lang="ru-RU" sz="2000" dirty="0">
                        <a:solidFill>
                          <a:srgbClr val="23AE8B"/>
                        </a:solidFill>
                        <a:effectLst/>
                      </a:endParaRPr>
                    </a:p>
                  </a:txBody>
                  <a:tcPr marL="30416" marR="30416" marT="30416" marB="304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ru-RU" sz="2000" b="1" dirty="0">
                          <a:solidFill>
                            <a:srgbClr val="23AE8B"/>
                          </a:solidFill>
                          <a:effectLst/>
                        </a:rPr>
                        <a:t>Элементы содержания, заложенные в Рамке финансовой </a:t>
                      </a:r>
                      <a:r>
                        <a:rPr lang="ru-RU" sz="2000" b="1" dirty="0" err="1">
                          <a:solidFill>
                            <a:srgbClr val="23AE8B"/>
                          </a:solidFill>
                          <a:effectLst/>
                        </a:rPr>
                        <a:t>комптентности</a:t>
                      </a:r>
                      <a:r>
                        <a:rPr lang="ru-RU" sz="2000" b="1" dirty="0">
                          <a:solidFill>
                            <a:srgbClr val="23AE8B"/>
                          </a:solidFill>
                          <a:effectLst/>
                        </a:rPr>
                        <a:t> </a:t>
                      </a:r>
                      <a:endParaRPr lang="ru-RU" sz="2000" dirty="0">
                        <a:solidFill>
                          <a:srgbClr val="23AE8B"/>
                        </a:solidFill>
                        <a:effectLst/>
                      </a:endParaRPr>
                    </a:p>
                  </a:txBody>
                  <a:tcPr marL="30416" marR="30416" marT="30416" marB="304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98829">
                <a:tc>
                  <a:txBody>
                    <a:bodyPr/>
                    <a:lstStyle/>
                    <a:p>
                      <a:pPr rtl="0"/>
                      <a:endParaRPr lang="ru-RU" sz="1600" dirty="0">
                        <a:solidFill>
                          <a:srgbClr val="23AE8B"/>
                        </a:solidFill>
                        <a:effectLst/>
                      </a:endParaRPr>
                    </a:p>
                  </a:txBody>
                  <a:tcPr marL="30416" marR="30416" marT="30416" marB="304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a:r>
                        <a:rPr lang="ru-RU" sz="1600" dirty="0">
                          <a:solidFill>
                            <a:srgbClr val="23AE8B"/>
                          </a:solidFill>
                          <a:effectLst/>
                        </a:rPr>
                        <a:t/>
                      </a:r>
                      <a:br>
                        <a:rPr lang="ru-RU" sz="1600" dirty="0">
                          <a:solidFill>
                            <a:srgbClr val="23AE8B"/>
                          </a:solidFill>
                          <a:effectLst/>
                        </a:rPr>
                      </a:br>
                      <a:endParaRPr lang="ru-RU" sz="1600" dirty="0">
                        <a:solidFill>
                          <a:srgbClr val="23AE8B"/>
                        </a:solidFill>
                        <a:effectLst/>
                      </a:endParaRPr>
                    </a:p>
                  </a:txBody>
                  <a:tcPr marL="30416" marR="30416" marT="30416" marB="304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a:r>
                        <a:rPr lang="ru-RU" sz="1600">
                          <a:solidFill>
                            <a:srgbClr val="23AE8B"/>
                          </a:solidFill>
                          <a:effectLst/>
                        </a:rPr>
                        <a:t/>
                      </a:r>
                      <a:br>
                        <a:rPr lang="ru-RU" sz="1600">
                          <a:solidFill>
                            <a:srgbClr val="23AE8B"/>
                          </a:solidFill>
                          <a:effectLst/>
                        </a:rPr>
                      </a:br>
                      <a:endParaRPr lang="ru-RU" sz="1600">
                        <a:solidFill>
                          <a:srgbClr val="23AE8B"/>
                        </a:solidFill>
                        <a:effectLst/>
                      </a:endParaRPr>
                    </a:p>
                  </a:txBody>
                  <a:tcPr marL="30416" marR="30416" marT="30416" marB="304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a:r>
                        <a:rPr lang="ru-RU" sz="1600">
                          <a:solidFill>
                            <a:srgbClr val="23AE8B"/>
                          </a:solidFill>
                          <a:effectLst/>
                        </a:rPr>
                        <a:t/>
                      </a:r>
                      <a:br>
                        <a:rPr lang="ru-RU" sz="1600">
                          <a:solidFill>
                            <a:srgbClr val="23AE8B"/>
                          </a:solidFill>
                          <a:effectLst/>
                        </a:rPr>
                      </a:br>
                      <a:endParaRPr lang="ru-RU" sz="1600">
                        <a:solidFill>
                          <a:srgbClr val="23AE8B"/>
                        </a:solidFill>
                        <a:effectLst/>
                      </a:endParaRPr>
                    </a:p>
                  </a:txBody>
                  <a:tcPr marL="30416" marR="30416" marT="30416" marB="304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a:r>
                        <a:rPr lang="ru-RU" sz="1600">
                          <a:solidFill>
                            <a:srgbClr val="23AE8B"/>
                          </a:solidFill>
                          <a:effectLst/>
                        </a:rPr>
                        <a:t/>
                      </a:r>
                      <a:br>
                        <a:rPr lang="ru-RU" sz="1600">
                          <a:solidFill>
                            <a:srgbClr val="23AE8B"/>
                          </a:solidFill>
                          <a:effectLst/>
                        </a:rPr>
                      </a:br>
                      <a:endParaRPr lang="ru-RU" sz="1600">
                        <a:solidFill>
                          <a:srgbClr val="23AE8B"/>
                        </a:solidFill>
                        <a:effectLst/>
                      </a:endParaRPr>
                    </a:p>
                  </a:txBody>
                  <a:tcPr marL="30416" marR="30416" marT="30416" marB="304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98829">
                <a:tc>
                  <a:txBody>
                    <a:bodyPr/>
                    <a:lstStyle/>
                    <a:p>
                      <a:pPr rtl="0"/>
                      <a:r>
                        <a:rPr lang="ru-RU" sz="1600">
                          <a:solidFill>
                            <a:srgbClr val="23AE8B"/>
                          </a:solidFill>
                          <a:effectLst/>
                        </a:rPr>
                        <a:t/>
                      </a:r>
                      <a:br>
                        <a:rPr lang="ru-RU" sz="1600">
                          <a:solidFill>
                            <a:srgbClr val="23AE8B"/>
                          </a:solidFill>
                          <a:effectLst/>
                        </a:rPr>
                      </a:br>
                      <a:endParaRPr lang="ru-RU" sz="1600">
                        <a:solidFill>
                          <a:srgbClr val="23AE8B"/>
                        </a:solidFill>
                        <a:effectLst/>
                      </a:endParaRPr>
                    </a:p>
                  </a:txBody>
                  <a:tcPr marL="30416" marR="30416" marT="30416" marB="304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a:r>
                        <a:rPr lang="ru-RU" sz="1600">
                          <a:solidFill>
                            <a:srgbClr val="23AE8B"/>
                          </a:solidFill>
                          <a:effectLst/>
                        </a:rPr>
                        <a:t/>
                      </a:r>
                      <a:br>
                        <a:rPr lang="ru-RU" sz="1600">
                          <a:solidFill>
                            <a:srgbClr val="23AE8B"/>
                          </a:solidFill>
                          <a:effectLst/>
                        </a:rPr>
                      </a:br>
                      <a:endParaRPr lang="ru-RU" sz="1600">
                        <a:solidFill>
                          <a:srgbClr val="23AE8B"/>
                        </a:solidFill>
                        <a:effectLst/>
                      </a:endParaRPr>
                    </a:p>
                  </a:txBody>
                  <a:tcPr marL="30416" marR="30416" marT="30416" marB="304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a:r>
                        <a:rPr lang="ru-RU" sz="1600" dirty="0">
                          <a:solidFill>
                            <a:srgbClr val="23AE8B"/>
                          </a:solidFill>
                          <a:effectLst/>
                        </a:rPr>
                        <a:t/>
                      </a:r>
                      <a:br>
                        <a:rPr lang="ru-RU" sz="1600" dirty="0">
                          <a:solidFill>
                            <a:srgbClr val="23AE8B"/>
                          </a:solidFill>
                          <a:effectLst/>
                        </a:rPr>
                      </a:br>
                      <a:endParaRPr lang="ru-RU" sz="1600" dirty="0">
                        <a:solidFill>
                          <a:srgbClr val="23AE8B"/>
                        </a:solidFill>
                        <a:effectLst/>
                      </a:endParaRPr>
                    </a:p>
                  </a:txBody>
                  <a:tcPr marL="30416" marR="30416" marT="30416" marB="304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a:r>
                        <a:rPr lang="ru-RU" sz="1600" dirty="0">
                          <a:solidFill>
                            <a:srgbClr val="23AE8B"/>
                          </a:solidFill>
                          <a:effectLst/>
                        </a:rPr>
                        <a:t/>
                      </a:r>
                      <a:br>
                        <a:rPr lang="ru-RU" sz="1600" dirty="0">
                          <a:solidFill>
                            <a:srgbClr val="23AE8B"/>
                          </a:solidFill>
                          <a:effectLst/>
                        </a:rPr>
                      </a:br>
                      <a:endParaRPr lang="ru-RU" sz="1600" dirty="0">
                        <a:solidFill>
                          <a:srgbClr val="23AE8B"/>
                        </a:solidFill>
                        <a:effectLst/>
                      </a:endParaRPr>
                    </a:p>
                  </a:txBody>
                  <a:tcPr marL="30416" marR="30416" marT="30416" marB="304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a:r>
                        <a:rPr lang="ru-RU" sz="1600" dirty="0">
                          <a:solidFill>
                            <a:srgbClr val="23AE8B"/>
                          </a:solidFill>
                          <a:effectLst/>
                        </a:rPr>
                        <a:t/>
                      </a:r>
                      <a:br>
                        <a:rPr lang="ru-RU" sz="1600" dirty="0">
                          <a:solidFill>
                            <a:srgbClr val="23AE8B"/>
                          </a:solidFill>
                          <a:effectLst/>
                        </a:rPr>
                      </a:br>
                      <a:endParaRPr lang="ru-RU" sz="1600" dirty="0">
                        <a:solidFill>
                          <a:srgbClr val="23AE8B"/>
                        </a:solidFill>
                        <a:effectLst/>
                      </a:endParaRPr>
                    </a:p>
                  </a:txBody>
                  <a:tcPr marL="30416" marR="30416" marT="30416" marB="304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98829">
                <a:tc>
                  <a:txBody>
                    <a:bodyPr/>
                    <a:lstStyle/>
                    <a:p>
                      <a:pPr rtl="0"/>
                      <a:r>
                        <a:rPr lang="ru-RU" sz="1600">
                          <a:solidFill>
                            <a:srgbClr val="23AE8B"/>
                          </a:solidFill>
                          <a:effectLst/>
                        </a:rPr>
                        <a:t/>
                      </a:r>
                      <a:br>
                        <a:rPr lang="ru-RU" sz="1600">
                          <a:solidFill>
                            <a:srgbClr val="23AE8B"/>
                          </a:solidFill>
                          <a:effectLst/>
                        </a:rPr>
                      </a:br>
                      <a:endParaRPr lang="ru-RU" sz="1600">
                        <a:solidFill>
                          <a:srgbClr val="23AE8B"/>
                        </a:solidFill>
                        <a:effectLst/>
                      </a:endParaRPr>
                    </a:p>
                  </a:txBody>
                  <a:tcPr marL="30416" marR="30416" marT="30416" marB="304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a:r>
                        <a:rPr lang="ru-RU" sz="1600">
                          <a:solidFill>
                            <a:srgbClr val="23AE8B"/>
                          </a:solidFill>
                          <a:effectLst/>
                        </a:rPr>
                        <a:t/>
                      </a:r>
                      <a:br>
                        <a:rPr lang="ru-RU" sz="1600">
                          <a:solidFill>
                            <a:srgbClr val="23AE8B"/>
                          </a:solidFill>
                          <a:effectLst/>
                        </a:rPr>
                      </a:br>
                      <a:endParaRPr lang="ru-RU" sz="1600">
                        <a:solidFill>
                          <a:srgbClr val="23AE8B"/>
                        </a:solidFill>
                        <a:effectLst/>
                      </a:endParaRPr>
                    </a:p>
                  </a:txBody>
                  <a:tcPr marL="30416" marR="30416" marT="30416" marB="304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a:r>
                        <a:rPr lang="ru-RU" sz="1600">
                          <a:solidFill>
                            <a:srgbClr val="23AE8B"/>
                          </a:solidFill>
                          <a:effectLst/>
                        </a:rPr>
                        <a:t/>
                      </a:r>
                      <a:br>
                        <a:rPr lang="ru-RU" sz="1600">
                          <a:solidFill>
                            <a:srgbClr val="23AE8B"/>
                          </a:solidFill>
                          <a:effectLst/>
                        </a:rPr>
                      </a:br>
                      <a:endParaRPr lang="ru-RU" sz="1600">
                        <a:solidFill>
                          <a:srgbClr val="23AE8B"/>
                        </a:solidFill>
                        <a:effectLst/>
                      </a:endParaRPr>
                    </a:p>
                  </a:txBody>
                  <a:tcPr marL="30416" marR="30416" marT="30416" marB="304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a:r>
                        <a:rPr lang="ru-RU" sz="1600">
                          <a:solidFill>
                            <a:srgbClr val="23AE8B"/>
                          </a:solidFill>
                          <a:effectLst/>
                        </a:rPr>
                        <a:t/>
                      </a:r>
                      <a:br>
                        <a:rPr lang="ru-RU" sz="1600">
                          <a:solidFill>
                            <a:srgbClr val="23AE8B"/>
                          </a:solidFill>
                          <a:effectLst/>
                        </a:rPr>
                      </a:br>
                      <a:endParaRPr lang="ru-RU" sz="1600">
                        <a:solidFill>
                          <a:srgbClr val="23AE8B"/>
                        </a:solidFill>
                        <a:effectLst/>
                      </a:endParaRPr>
                    </a:p>
                  </a:txBody>
                  <a:tcPr marL="30416" marR="30416" marT="30416" marB="304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a:r>
                        <a:rPr lang="ru-RU" sz="1600" dirty="0">
                          <a:solidFill>
                            <a:srgbClr val="23AE8B"/>
                          </a:solidFill>
                          <a:effectLst/>
                        </a:rPr>
                        <a:t/>
                      </a:r>
                      <a:br>
                        <a:rPr lang="ru-RU" sz="1600" dirty="0">
                          <a:solidFill>
                            <a:srgbClr val="23AE8B"/>
                          </a:solidFill>
                          <a:effectLst/>
                        </a:rPr>
                      </a:br>
                      <a:endParaRPr lang="ru-RU" sz="1600" dirty="0">
                        <a:solidFill>
                          <a:srgbClr val="23AE8B"/>
                        </a:solidFill>
                        <a:effectLst/>
                      </a:endParaRPr>
                    </a:p>
                  </a:txBody>
                  <a:tcPr marL="30416" marR="30416" marT="30416" marB="304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98829">
                <a:tc>
                  <a:txBody>
                    <a:bodyPr/>
                    <a:lstStyle/>
                    <a:p>
                      <a:pPr rtl="0"/>
                      <a:r>
                        <a:rPr lang="ru-RU" sz="1600" dirty="0">
                          <a:solidFill>
                            <a:srgbClr val="23AE8B"/>
                          </a:solidFill>
                          <a:effectLst/>
                        </a:rPr>
                        <a:t/>
                      </a:r>
                      <a:br>
                        <a:rPr lang="ru-RU" sz="1600" dirty="0">
                          <a:solidFill>
                            <a:srgbClr val="23AE8B"/>
                          </a:solidFill>
                          <a:effectLst/>
                        </a:rPr>
                      </a:br>
                      <a:endParaRPr lang="ru-RU" sz="1600" dirty="0">
                        <a:solidFill>
                          <a:srgbClr val="23AE8B"/>
                        </a:solidFill>
                        <a:effectLst/>
                      </a:endParaRPr>
                    </a:p>
                  </a:txBody>
                  <a:tcPr marL="30416" marR="30416" marT="30416" marB="304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a:r>
                        <a:rPr lang="ru-RU" sz="1600" dirty="0">
                          <a:solidFill>
                            <a:srgbClr val="23AE8B"/>
                          </a:solidFill>
                          <a:effectLst/>
                        </a:rPr>
                        <a:t/>
                      </a:r>
                      <a:br>
                        <a:rPr lang="ru-RU" sz="1600" dirty="0">
                          <a:solidFill>
                            <a:srgbClr val="23AE8B"/>
                          </a:solidFill>
                          <a:effectLst/>
                        </a:rPr>
                      </a:br>
                      <a:endParaRPr lang="ru-RU" sz="1600" dirty="0">
                        <a:solidFill>
                          <a:srgbClr val="23AE8B"/>
                        </a:solidFill>
                        <a:effectLst/>
                      </a:endParaRPr>
                    </a:p>
                  </a:txBody>
                  <a:tcPr marL="30416" marR="30416" marT="30416" marB="304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a:r>
                        <a:rPr lang="ru-RU" sz="1600" dirty="0">
                          <a:solidFill>
                            <a:srgbClr val="23AE8B"/>
                          </a:solidFill>
                          <a:effectLst/>
                        </a:rPr>
                        <a:t/>
                      </a:r>
                      <a:br>
                        <a:rPr lang="ru-RU" sz="1600" dirty="0">
                          <a:solidFill>
                            <a:srgbClr val="23AE8B"/>
                          </a:solidFill>
                          <a:effectLst/>
                        </a:rPr>
                      </a:br>
                      <a:endParaRPr lang="ru-RU" sz="1600" dirty="0">
                        <a:solidFill>
                          <a:srgbClr val="23AE8B"/>
                        </a:solidFill>
                        <a:effectLst/>
                      </a:endParaRPr>
                    </a:p>
                  </a:txBody>
                  <a:tcPr marL="30416" marR="30416" marT="30416" marB="304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a:r>
                        <a:rPr lang="ru-RU" sz="1600">
                          <a:solidFill>
                            <a:srgbClr val="23AE8B"/>
                          </a:solidFill>
                          <a:effectLst/>
                        </a:rPr>
                        <a:t/>
                      </a:r>
                      <a:br>
                        <a:rPr lang="ru-RU" sz="1600">
                          <a:solidFill>
                            <a:srgbClr val="23AE8B"/>
                          </a:solidFill>
                          <a:effectLst/>
                        </a:rPr>
                      </a:br>
                      <a:endParaRPr lang="ru-RU" sz="1600">
                        <a:solidFill>
                          <a:srgbClr val="23AE8B"/>
                        </a:solidFill>
                        <a:effectLst/>
                      </a:endParaRPr>
                    </a:p>
                  </a:txBody>
                  <a:tcPr marL="30416" marR="30416" marT="30416" marB="304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a:r>
                        <a:rPr lang="ru-RU" sz="1600" dirty="0">
                          <a:solidFill>
                            <a:srgbClr val="23AE8B"/>
                          </a:solidFill>
                          <a:effectLst/>
                        </a:rPr>
                        <a:t/>
                      </a:r>
                      <a:br>
                        <a:rPr lang="ru-RU" sz="1600" dirty="0">
                          <a:solidFill>
                            <a:srgbClr val="23AE8B"/>
                          </a:solidFill>
                          <a:effectLst/>
                        </a:rPr>
                      </a:br>
                      <a:endParaRPr lang="ru-RU" sz="1600" dirty="0">
                        <a:solidFill>
                          <a:srgbClr val="23AE8B"/>
                        </a:solidFill>
                        <a:effectLst/>
                      </a:endParaRPr>
                    </a:p>
                  </a:txBody>
                  <a:tcPr marL="30416" marR="30416" marT="30416" marB="304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2135596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7_Тема Office">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9_Тема Office">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7241</TotalTime>
  <Words>1347</Words>
  <Application>Microsoft Office PowerPoint</Application>
  <PresentationFormat>Экран (4:3)</PresentationFormat>
  <Paragraphs>252</Paragraphs>
  <Slides>23</Slides>
  <Notes>0</Notes>
  <HiddenSlides>0</HiddenSlides>
  <MMClips>0</MMClips>
  <ScaleCrop>false</ScaleCrop>
  <HeadingPairs>
    <vt:vector size="4" baseType="variant">
      <vt:variant>
        <vt:lpstr>Тема</vt:lpstr>
      </vt:variant>
      <vt:variant>
        <vt:i4>4</vt:i4>
      </vt:variant>
      <vt:variant>
        <vt:lpstr>Заголовки слайдов</vt:lpstr>
      </vt:variant>
      <vt:variant>
        <vt:i4>23</vt:i4>
      </vt:variant>
    </vt:vector>
  </HeadingPairs>
  <TitlesOfParts>
    <vt:vector size="27" baseType="lpstr">
      <vt:lpstr>Office Theme</vt:lpstr>
      <vt:lpstr>7_Тема Office</vt:lpstr>
      <vt:lpstr>9_Тема Office</vt:lpstr>
      <vt:lpstr>1_Office Theme</vt:lpstr>
      <vt:lpstr>Презентация PowerPoint</vt:lpstr>
      <vt:lpstr>Презентация PowerPoint</vt:lpstr>
      <vt:lpstr>3.1. Методические рекомендации по проведению лекции  «Показатели и критерии оценки уровня функциональной грамотности» </vt:lpstr>
      <vt:lpstr>3.2. Методические рекомендации по проведению практикума «Анализ диагностических измерительных материалов для определения уровня сформированности функциональной финансовой грамотности» </vt:lpstr>
      <vt:lpstr>ЭТАП 1 </vt:lpstr>
      <vt:lpstr>Презентация PowerPoint</vt:lpstr>
      <vt:lpstr>3.2. Методические рекомендации по проведению практикума «Анализ диагностических измерительных материалов для определения уровня сформированности функциональной финансовой грамотности» </vt:lpstr>
      <vt:lpstr>ЭТАП 2 </vt:lpstr>
      <vt:lpstr>Презентация PowerPoint</vt:lpstr>
      <vt:lpstr>ПРИМЕР</vt:lpstr>
      <vt:lpstr>ПРИМЕР: ответ</vt:lpstr>
      <vt:lpstr>Презентация PowerPoint</vt:lpstr>
      <vt:lpstr>2.1. Методические рекомендации по проведению интернет-практикума «Задания формата PISA: специфика содержания, составления и использования в педагогической практике обучения разных категорий школьников на разных предметах» </vt:lpstr>
      <vt:lpstr>3.2. Методические рекомендации по проведению практикума «Анализ диагностических измерительных материалов для определения уровня сформированности функциональной финансовой грамотности» </vt:lpstr>
      <vt:lpstr>ЭТАП 1 </vt:lpstr>
      <vt:lpstr>Презентация PowerPoint</vt:lpstr>
      <vt:lpstr>3.2. Методические рекомендации по проведению практикума «Анализ диагностических измерительных материалов для определения уровня сформированности функциональной финансовой грамотности» </vt:lpstr>
      <vt:lpstr>ЭТАП 2 </vt:lpstr>
      <vt:lpstr>Презентация PowerPoint</vt:lpstr>
      <vt:lpstr>Презентация PowerPoint</vt:lpstr>
      <vt:lpstr>2.1. Методические рекомендации по проведению практикума «Составление задания для мониторинга функциональной финансовой грамотности при изучении учебного предмета или нескольких предметов (по выбору слушателя)» (80 мин.). </vt:lpstr>
      <vt:lpstr>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Пользователь Windows</cp:lastModifiedBy>
  <cp:revision>395</cp:revision>
  <dcterms:created xsi:type="dcterms:W3CDTF">2016-09-09T08:41:21Z</dcterms:created>
  <dcterms:modified xsi:type="dcterms:W3CDTF">2020-06-09T13:44:24Z</dcterms:modified>
</cp:coreProperties>
</file>